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83" r:id="rId3"/>
    <p:sldId id="280" r:id="rId4"/>
    <p:sldId id="290" r:id="rId5"/>
    <p:sldId id="288" r:id="rId6"/>
    <p:sldId id="284" r:id="rId7"/>
    <p:sldId id="293" r:id="rId8"/>
    <p:sldId id="294" r:id="rId9"/>
    <p:sldId id="295" r:id="rId10"/>
    <p:sldId id="291" r:id="rId11"/>
    <p:sldId id="292" r:id="rId12"/>
    <p:sldId id="298" r:id="rId13"/>
    <p:sldId id="302" r:id="rId14"/>
    <p:sldId id="296" r:id="rId15"/>
    <p:sldId id="299" r:id="rId16"/>
    <p:sldId id="300" r:id="rId17"/>
    <p:sldId id="301" r:id="rId1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E6CB8"/>
    <a:srgbClr val="3681C2"/>
    <a:srgbClr val="ECFFFF"/>
    <a:srgbClr val="072036"/>
    <a:srgbClr val="0E2E4A"/>
    <a:srgbClr val="003366"/>
    <a:srgbClr val="FFFFFF"/>
    <a:srgbClr val="CC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625"/>
    <p:restoredTop sz="90877"/>
  </p:normalViewPr>
  <p:slideViewPr>
    <p:cSldViewPr>
      <p:cViewPr varScale="1">
        <p:scale>
          <a:sx n="86" d="100"/>
          <a:sy n="86" d="100"/>
        </p:scale>
        <p:origin x="144" y="1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A1F54C-86FB-6C43-AA77-95D7D639D99A}" type="datetimeFigureOut">
              <a:rPr lang="en-US" smtClean="0"/>
              <a:t>10/10/2018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2194D5-ED84-4240-AD91-494EC9ACC5B0}" type="slidenum">
              <a:rPr lang="en-US" smtClean="0"/>
              <a:t>‹#›</a:t>
            </a:fld>
            <a:endParaRPr lang="en-US"/>
          </a:p>
        </p:txBody>
      </p:sp>
    </p:spTree>
    <p:extLst>
      <p:ext uri="{BB962C8B-B14F-4D97-AF65-F5344CB8AC3E}">
        <p14:creationId xmlns:p14="http://schemas.microsoft.com/office/powerpoint/2010/main" val="937357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2194D5-ED84-4240-AD91-494EC9ACC5B0}" type="slidenum">
              <a:rPr lang="en-US" smtClean="0"/>
              <a:t>6</a:t>
            </a:fld>
            <a:endParaRPr lang="en-US"/>
          </a:p>
        </p:txBody>
      </p:sp>
    </p:spTree>
    <p:extLst>
      <p:ext uri="{BB962C8B-B14F-4D97-AF65-F5344CB8AC3E}">
        <p14:creationId xmlns:p14="http://schemas.microsoft.com/office/powerpoint/2010/main" val="1622548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2194D5-ED84-4240-AD91-494EC9ACC5B0}" type="slidenum">
              <a:rPr lang="en-US" smtClean="0"/>
              <a:t>11</a:t>
            </a:fld>
            <a:endParaRPr lang="en-US"/>
          </a:p>
        </p:txBody>
      </p:sp>
    </p:spTree>
    <p:extLst>
      <p:ext uri="{BB962C8B-B14F-4D97-AF65-F5344CB8AC3E}">
        <p14:creationId xmlns:p14="http://schemas.microsoft.com/office/powerpoint/2010/main" val="1000165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2194D5-ED84-4240-AD91-494EC9ACC5B0}" type="slidenum">
              <a:rPr lang="en-US" smtClean="0"/>
              <a:t>14</a:t>
            </a:fld>
            <a:endParaRPr lang="en-US"/>
          </a:p>
        </p:txBody>
      </p:sp>
    </p:spTree>
    <p:extLst>
      <p:ext uri="{BB962C8B-B14F-4D97-AF65-F5344CB8AC3E}">
        <p14:creationId xmlns:p14="http://schemas.microsoft.com/office/powerpoint/2010/main" val="1106181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4950" y="182563"/>
            <a:ext cx="1870075"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 name="Rectangle 103"/>
          <p:cNvSpPr>
            <a:spLocks noGrp="1" noChangeArrowheads="1"/>
          </p:cNvSpPr>
          <p:nvPr>
            <p:ph type="ctrTitle"/>
          </p:nvPr>
        </p:nvSpPr>
        <p:spPr>
          <a:xfrm>
            <a:off x="1169987" y="1616869"/>
            <a:ext cx="7380287" cy="1012825"/>
          </a:xfrm>
        </p:spPr>
        <p:txBody>
          <a:bodyPr/>
          <a:lstStyle>
            <a:lvl1pPr>
              <a:defRPr sz="4000">
                <a:solidFill>
                  <a:srgbClr val="3681C2"/>
                </a:solidFill>
              </a:defRPr>
            </a:lvl1pPr>
          </a:lstStyle>
          <a:p>
            <a:pPr lvl="0"/>
            <a:r>
              <a:rPr lang="en-US" altLang="en-US" noProof="0" dirty="0"/>
              <a:t>Click to edit Master title style</a:t>
            </a:r>
          </a:p>
        </p:txBody>
      </p:sp>
      <p:sp>
        <p:nvSpPr>
          <p:cNvPr id="3293" name="Rectangle 221"/>
          <p:cNvSpPr>
            <a:spLocks noGrp="1" noChangeArrowheads="1"/>
          </p:cNvSpPr>
          <p:nvPr>
            <p:ph type="subTitle" idx="1"/>
          </p:nvPr>
        </p:nvSpPr>
        <p:spPr>
          <a:xfrm>
            <a:off x="1527175" y="3008663"/>
            <a:ext cx="6662737" cy="2994025"/>
          </a:xfrm>
        </p:spPr>
        <p:txBody>
          <a:bodyPr/>
          <a:lstStyle>
            <a:lvl1pPr marL="0" indent="0" algn="ctr">
              <a:buFont typeface="Wingdings" charset="2"/>
              <a:buNone/>
              <a:defRPr>
                <a:solidFill>
                  <a:schemeClr val="accent2">
                    <a:lumMod val="60000"/>
                    <a:lumOff val="40000"/>
                  </a:schemeClr>
                </a:solidFill>
              </a:defRPr>
            </a:lvl1pPr>
          </a:lstStyle>
          <a:p>
            <a:pPr lvl="0"/>
            <a:r>
              <a:rPr lang="en-US" altLang="en-US" noProof="0" dirty="0"/>
              <a:t>Click to edit Master subtitle style</a:t>
            </a:r>
          </a:p>
        </p:txBody>
      </p:sp>
      <p:sp>
        <p:nvSpPr>
          <p:cNvPr id="5" name="Rectangle 105"/>
          <p:cNvSpPr>
            <a:spLocks noGrp="1" noChangeArrowheads="1"/>
          </p:cNvSpPr>
          <p:nvPr>
            <p:ph type="dt" sz="half" idx="10"/>
          </p:nvPr>
        </p:nvSpPr>
        <p:spPr>
          <a:xfrm>
            <a:off x="1387475" y="6357938"/>
            <a:ext cx="1905000" cy="457200"/>
          </a:xfrm>
          <a:prstGeom prst="rect">
            <a:avLst/>
          </a:prstGeom>
          <a:extLst>
            <a:ext uri="{909E8E84-426E-40DD-AFC4-6F175D3DCCD1}">
              <a14:hiddenFill xmlns:a14="http://schemas.microsoft.com/office/drawing/2010/main">
                <a:solidFill>
                  <a:schemeClr val="accent1"/>
                </a:solidFill>
              </a14:hiddenFill>
            </a:ext>
          </a:extLst>
        </p:spPr>
        <p:txBody>
          <a:bodyPr/>
          <a:lstStyle>
            <a:lvl1pPr eaLnBrk="1" hangingPunct="1">
              <a:defRPr/>
            </a:lvl1pPr>
          </a:lstStyle>
          <a:p>
            <a:pPr>
              <a:defRPr/>
            </a:pPr>
            <a:endParaRPr lang="en-US" altLang="en-US"/>
          </a:p>
        </p:txBody>
      </p:sp>
      <p:sp>
        <p:nvSpPr>
          <p:cNvPr id="6" name="Rectangle 106"/>
          <p:cNvSpPr>
            <a:spLocks noGrp="1" noChangeArrowheads="1"/>
          </p:cNvSpPr>
          <p:nvPr>
            <p:ph type="ftr" sz="quarter" idx="11"/>
          </p:nvPr>
        </p:nvSpPr>
        <p:spPr>
          <a:xfrm>
            <a:off x="3722688" y="6357938"/>
            <a:ext cx="2271712" cy="457200"/>
          </a:xfrm>
        </p:spPr>
        <p:txBody>
          <a:bodyPr/>
          <a:lstStyle>
            <a:lvl1pPr>
              <a:defRPr/>
            </a:lvl1pPr>
          </a:lstStyle>
          <a:p>
            <a:pPr>
              <a:defRPr/>
            </a:pPr>
            <a:endParaRPr lang="en-US" altLang="en-US"/>
          </a:p>
        </p:txBody>
      </p:sp>
      <p:sp>
        <p:nvSpPr>
          <p:cNvPr id="7" name="Rectangle 107"/>
          <p:cNvSpPr>
            <a:spLocks noGrp="1" noChangeArrowheads="1"/>
          </p:cNvSpPr>
          <p:nvPr>
            <p:ph type="sldNum" sz="quarter" idx="12"/>
          </p:nvPr>
        </p:nvSpPr>
        <p:spPr>
          <a:xfrm>
            <a:off x="6464300" y="6361113"/>
            <a:ext cx="1906588" cy="457200"/>
          </a:xfrm>
          <a:prstGeom prst="rect">
            <a:avLst/>
          </a:prstGeom>
        </p:spPr>
        <p:txBody>
          <a:bodyPr/>
          <a:lstStyle>
            <a:lvl1pPr eaLnBrk="1" hangingPunct="1">
              <a:defRPr/>
            </a:lvl1pPr>
          </a:lstStyle>
          <a:p>
            <a:pPr>
              <a:defRPr/>
            </a:pPr>
            <a:fld id="{9CB3BC97-A55C-084A-BBA3-644BF1114464}" type="slidenum">
              <a:rPr lang="en-US" altLang="en-US"/>
              <a:pPr>
                <a:defRPr/>
              </a:pPr>
              <a:t>‹#›</a:t>
            </a:fld>
            <a:endParaRPr lang="en-US" altLang="en-US"/>
          </a:p>
        </p:txBody>
      </p:sp>
    </p:spTree>
    <p:extLst>
      <p:ext uri="{BB962C8B-B14F-4D97-AF65-F5344CB8AC3E}">
        <p14:creationId xmlns:p14="http://schemas.microsoft.com/office/powerpoint/2010/main" val="14598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0" y="3947318"/>
            <a:ext cx="9144000" cy="2947195"/>
          </a:xfrm>
          <a:prstGeom prst="rect">
            <a:avLst/>
          </a:prstGeom>
          <a:solidFill>
            <a:srgbClr val="0E6CB8"/>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defRPr/>
            </a:pPr>
            <a:endParaRPr lang="en-US" altLang="en-US"/>
          </a:p>
        </p:txBody>
      </p:sp>
      <p:sp>
        <p:nvSpPr>
          <p:cNvPr id="2" name="Title 1"/>
          <p:cNvSpPr>
            <a:spLocks noGrp="1"/>
          </p:cNvSpPr>
          <p:nvPr>
            <p:ph type="title"/>
          </p:nvPr>
        </p:nvSpPr>
        <p:spPr>
          <a:xfrm>
            <a:off x="-5790" y="4038600"/>
            <a:ext cx="6101790" cy="609599"/>
          </a:xfrm>
        </p:spPr>
        <p:txBody>
          <a:bodyPr anchor="b"/>
          <a:lstStyle>
            <a:lvl1pPr algn="l">
              <a:defRPr sz="3200">
                <a:solidFill>
                  <a:schemeClr val="accent2">
                    <a:lumMod val="60000"/>
                    <a:lumOff val="40000"/>
                  </a:schemeClr>
                </a:solidFill>
              </a:defRPr>
            </a:lvl1pPr>
          </a:lstStyle>
          <a:p>
            <a:r>
              <a:rPr lang="en-US" dirty="0"/>
              <a:t>Click to edit Master title style</a:t>
            </a:r>
          </a:p>
        </p:txBody>
      </p:sp>
      <p:sp>
        <p:nvSpPr>
          <p:cNvPr id="3" name="Picture Placeholder 2"/>
          <p:cNvSpPr>
            <a:spLocks noGrp="1"/>
          </p:cNvSpPr>
          <p:nvPr>
            <p:ph type="pic" idx="1"/>
          </p:nvPr>
        </p:nvSpPr>
        <p:spPr>
          <a:xfrm>
            <a:off x="-26334" y="-15081"/>
            <a:ext cx="9144000" cy="3962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28601" y="4724400"/>
            <a:ext cx="8686800" cy="2109788"/>
          </a:xfrm>
        </p:spPr>
        <p:txBody>
          <a:bodyPr/>
          <a:lstStyle>
            <a:lvl1pPr marL="0" indent="0">
              <a:buNone/>
              <a:defRPr sz="2400"/>
            </a:lvl1pPr>
            <a:lvl2pPr marL="457200" indent="0">
              <a:buNone/>
              <a:defRPr sz="2000"/>
            </a:lvl2pPr>
            <a:lvl3pPr marL="914400" indent="0">
              <a:buNone/>
              <a:defRPr sz="1800"/>
            </a:lvl3pPr>
            <a:lvl4pPr marL="1371600" indent="0">
              <a:buNone/>
              <a:defRPr sz="1200"/>
            </a:lvl4pPr>
            <a:lvl5pPr marL="1828800" indent="0">
              <a:buNone/>
              <a:defRPr sz="12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a:spLocks noGrp="1"/>
          </p:cNvSpPr>
          <p:nvPr>
            <p:ph type="ftr" sz="quarter" idx="10"/>
          </p:nvPr>
        </p:nvSpPr>
        <p:spPr>
          <a:xfrm>
            <a:off x="5681663" y="6437313"/>
            <a:ext cx="3086100" cy="457200"/>
          </a:xfrm>
        </p:spPr>
        <p:txBody>
          <a:bodyPr/>
          <a:lstStyle>
            <a:lvl1pPr>
              <a:defRPr>
                <a:solidFill>
                  <a:srgbClr val="92D050"/>
                </a:solidFill>
              </a:defRPr>
            </a:lvl1pPr>
          </a:lstStyle>
          <a:p>
            <a:pPr>
              <a:defRPr/>
            </a:pPr>
            <a:endParaRPr lang="en-US" altLang="en-US" dirty="0"/>
          </a:p>
        </p:txBody>
      </p:sp>
    </p:spTree>
    <p:extLst>
      <p:ext uri="{BB962C8B-B14F-4D97-AF65-F5344CB8AC3E}">
        <p14:creationId xmlns:p14="http://schemas.microsoft.com/office/powerpoint/2010/main" val="1105691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09625" y="6373813"/>
            <a:ext cx="1905000" cy="457200"/>
          </a:xfrm>
          <a:prstGeom prst="rect">
            <a:avLst/>
          </a:prstGeom>
        </p:spPr>
        <p:txBody>
          <a:bodyPr/>
          <a:lstStyle>
            <a:lvl1pPr eaLnBrk="1" hangingPunct="1">
              <a:defRPr/>
            </a:lvl1pPr>
          </a:lstStyle>
          <a:p>
            <a:pPr>
              <a:defRPr/>
            </a:pPr>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Tree>
    <p:extLst>
      <p:ext uri="{BB962C8B-B14F-4D97-AF65-F5344CB8AC3E}">
        <p14:creationId xmlns:p14="http://schemas.microsoft.com/office/powerpoint/2010/main" val="1189328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78625" y="609600"/>
            <a:ext cx="1989138"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09625" y="609600"/>
            <a:ext cx="58166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09625" y="6373813"/>
            <a:ext cx="1905000" cy="457200"/>
          </a:xfrm>
          <a:prstGeom prst="rect">
            <a:avLst/>
          </a:prstGeom>
        </p:spPr>
        <p:txBody>
          <a:bodyPr/>
          <a:lstStyle>
            <a:lvl1pPr eaLnBrk="1" hangingPunct="1">
              <a:defRPr/>
            </a:lvl1pPr>
          </a:lstStyle>
          <a:p>
            <a:pPr>
              <a:defRPr/>
            </a:pPr>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a:xfrm>
            <a:off x="6589713" y="6376988"/>
            <a:ext cx="2193925" cy="457200"/>
          </a:xfrm>
          <a:prstGeom prst="rect">
            <a:avLst/>
          </a:prstGeom>
        </p:spPr>
        <p:txBody>
          <a:bodyPr/>
          <a:lstStyle>
            <a:lvl1pPr eaLnBrk="1" hangingPunct="1">
              <a:defRPr/>
            </a:lvl1pPr>
          </a:lstStyle>
          <a:p>
            <a:pPr>
              <a:defRPr/>
            </a:pPr>
            <a:fld id="{3DB5ED3E-BC73-0245-B443-C9B4CA803F1A}" type="slidenum">
              <a:rPr lang="en-US" altLang="en-US"/>
              <a:pPr>
                <a:defRPr/>
              </a:pPr>
              <a:t>‹#›</a:t>
            </a:fld>
            <a:endParaRPr lang="en-US" altLang="en-US"/>
          </a:p>
        </p:txBody>
      </p:sp>
    </p:spTree>
    <p:extLst>
      <p:ext uri="{BB962C8B-B14F-4D97-AF65-F5344CB8AC3E}">
        <p14:creationId xmlns:p14="http://schemas.microsoft.com/office/powerpoint/2010/main" val="272363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rot="786556">
            <a:off x="-1329202" y="-753880"/>
            <a:ext cx="10353137" cy="761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userDrawn="1"/>
        </p:nvCxnSpPr>
        <p:spPr bwMode="auto">
          <a:xfrm>
            <a:off x="152400" y="1295400"/>
            <a:ext cx="9296400" cy="0"/>
          </a:xfrm>
          <a:prstGeom prst="line">
            <a:avLst/>
          </a:prstGeom>
          <a:ln w="38100">
            <a:solidFill>
              <a:schemeClr val="accent2">
                <a:lumMod val="60000"/>
                <a:lumOff val="40000"/>
              </a:schemeClr>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2" name="Title 1"/>
          <p:cNvSpPr>
            <a:spLocks noGrp="1"/>
          </p:cNvSpPr>
          <p:nvPr>
            <p:ph type="title"/>
          </p:nvPr>
        </p:nvSpPr>
        <p:spPr>
          <a:xfrm>
            <a:off x="429746" y="228600"/>
            <a:ext cx="8714254" cy="1143000"/>
          </a:xfrm>
        </p:spPr>
        <p:txBody>
          <a:bodyPr/>
          <a:lstStyle>
            <a:lvl1pPr algn="l">
              <a:defRPr sz="3200" b="1"/>
            </a:lvl1pPr>
          </a:lstStyle>
          <a:p>
            <a:r>
              <a:rPr lang="en-US" dirty="0"/>
              <a:t>Click to edit Master title style</a:t>
            </a:r>
          </a:p>
        </p:txBody>
      </p:sp>
      <p:sp>
        <p:nvSpPr>
          <p:cNvPr id="3" name="Content Placeholder 2"/>
          <p:cNvSpPr>
            <a:spLocks noGrp="1"/>
          </p:cNvSpPr>
          <p:nvPr>
            <p:ph idx="1"/>
          </p:nvPr>
        </p:nvSpPr>
        <p:spPr>
          <a:xfrm>
            <a:off x="429746" y="1524000"/>
            <a:ext cx="6772741" cy="4795837"/>
          </a:xfrm>
        </p:spPr>
        <p:txBody>
          <a:bodyPr/>
          <a:lstStyle>
            <a:lvl1pPr>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11"/>
          </p:nvPr>
        </p:nvSpPr>
        <p:spPr/>
        <p:txBody>
          <a:bodyPr/>
          <a:lstStyle>
            <a:lvl1pPr>
              <a:defRPr/>
            </a:lvl1pPr>
          </a:lstStyle>
          <a:p>
            <a:pPr>
              <a:defRPr/>
            </a:pPr>
            <a:endParaRPr lang="en-US" altLang="en-US"/>
          </a:p>
        </p:txBody>
      </p:sp>
    </p:spTree>
    <p:extLst>
      <p:ext uri="{BB962C8B-B14F-4D97-AF65-F5344CB8AC3E}">
        <p14:creationId xmlns:p14="http://schemas.microsoft.com/office/powerpoint/2010/main" val="1119368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cxnSp>
        <p:nvCxnSpPr>
          <p:cNvPr id="5" name="Straight Connector 4"/>
          <p:cNvCxnSpPr/>
          <p:nvPr userDrawn="1"/>
        </p:nvCxnSpPr>
        <p:spPr bwMode="auto">
          <a:xfrm>
            <a:off x="152400" y="1295400"/>
            <a:ext cx="9296400" cy="0"/>
          </a:xfrm>
          <a:prstGeom prst="line">
            <a:avLst/>
          </a:prstGeom>
          <a:ln w="38100">
            <a:solidFill>
              <a:schemeClr val="accent2">
                <a:lumMod val="60000"/>
                <a:lumOff val="40000"/>
              </a:schemeClr>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2" name="Title 1"/>
          <p:cNvSpPr>
            <a:spLocks noGrp="1"/>
          </p:cNvSpPr>
          <p:nvPr>
            <p:ph type="title"/>
          </p:nvPr>
        </p:nvSpPr>
        <p:spPr>
          <a:xfrm>
            <a:off x="429746" y="228600"/>
            <a:ext cx="6352054" cy="1143000"/>
          </a:xfrm>
        </p:spPr>
        <p:txBody>
          <a:bodyPr/>
          <a:lstStyle>
            <a:lvl1pPr algn="l">
              <a:defRPr sz="3200" b="1">
                <a:solidFill>
                  <a:srgbClr val="0E6CB8"/>
                </a:solidFill>
              </a:defRPr>
            </a:lvl1pPr>
          </a:lstStyle>
          <a:p>
            <a:r>
              <a:rPr lang="en-US" dirty="0"/>
              <a:t>Click to edit Master title style</a:t>
            </a:r>
          </a:p>
        </p:txBody>
      </p:sp>
      <p:sp>
        <p:nvSpPr>
          <p:cNvPr id="3" name="Content Placeholder 2"/>
          <p:cNvSpPr>
            <a:spLocks noGrp="1"/>
          </p:cNvSpPr>
          <p:nvPr>
            <p:ph idx="1"/>
          </p:nvPr>
        </p:nvSpPr>
        <p:spPr>
          <a:xfrm>
            <a:off x="429746" y="1524000"/>
            <a:ext cx="4142253" cy="4795837"/>
          </a:xfrm>
        </p:spPr>
        <p:txBody>
          <a:bodyPr/>
          <a:lstStyle>
            <a:lvl1pPr>
              <a:defRPr sz="2800">
                <a:solidFill>
                  <a:srgbClr val="0E6CB8"/>
                </a:solidFill>
              </a:defRPr>
            </a:lvl1pPr>
            <a:lvl2pPr>
              <a:defRPr sz="2400">
                <a:solidFill>
                  <a:srgbClr val="0E6CB8"/>
                </a:solidFill>
              </a:defRPr>
            </a:lvl2pPr>
            <a:lvl3pPr>
              <a:defRPr sz="2000">
                <a:solidFill>
                  <a:srgbClr val="0E6CB8"/>
                </a:solidFill>
              </a:defRPr>
            </a:lvl3pPr>
            <a:lvl4pPr>
              <a:defRPr sz="1800">
                <a:solidFill>
                  <a:srgbClr val="0E6CB8"/>
                </a:solidFill>
              </a:defRPr>
            </a:lvl4pPr>
            <a:lvl5pPr>
              <a:defRPr sz="1600">
                <a:solidFill>
                  <a:srgbClr val="0E6CB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p:cNvSpPr>
            <a:spLocks noGrp="1"/>
          </p:cNvSpPr>
          <p:nvPr>
            <p:ph type="ftr" sz="quarter" idx="11"/>
          </p:nvPr>
        </p:nvSpPr>
        <p:spPr/>
        <p:txBody>
          <a:bodyPr/>
          <a:lstStyle>
            <a:lvl1pPr>
              <a:defRPr/>
            </a:lvl1pPr>
          </a:lstStyle>
          <a:p>
            <a:pPr>
              <a:defRPr/>
            </a:pPr>
            <a:endParaRPr lang="en-US" altLang="en-US"/>
          </a:p>
        </p:txBody>
      </p:sp>
    </p:spTree>
    <p:extLst>
      <p:ext uri="{BB962C8B-B14F-4D97-AF65-F5344CB8AC3E}">
        <p14:creationId xmlns:p14="http://schemas.microsoft.com/office/powerpoint/2010/main" val="1737074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a:xfrm>
            <a:off x="809625" y="6373813"/>
            <a:ext cx="1905000" cy="457200"/>
          </a:xfrm>
          <a:prstGeom prst="rect">
            <a:avLst/>
          </a:prstGeom>
        </p:spPr>
        <p:txBody>
          <a:bodyPr/>
          <a:lstStyle>
            <a:lvl1pPr eaLnBrk="1" hangingPunct="1">
              <a:defRPr/>
            </a:lvl1pPr>
          </a:lstStyle>
          <a:p>
            <a:pPr>
              <a:defRPr/>
            </a:pPr>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a:xfrm>
            <a:off x="6589713" y="6376988"/>
            <a:ext cx="2193925" cy="457200"/>
          </a:xfrm>
          <a:prstGeom prst="rect">
            <a:avLst/>
          </a:prstGeom>
        </p:spPr>
        <p:txBody>
          <a:bodyPr/>
          <a:lstStyle>
            <a:lvl1pPr eaLnBrk="1" hangingPunct="1">
              <a:defRPr/>
            </a:lvl1pPr>
          </a:lstStyle>
          <a:p>
            <a:pPr>
              <a:defRPr/>
            </a:pPr>
            <a:fld id="{373E7428-8965-8241-8482-3E7FB9C6F4F1}" type="slidenum">
              <a:rPr lang="en-US" altLang="en-US"/>
              <a:pPr>
                <a:defRPr/>
              </a:pPr>
              <a:t>‹#›</a:t>
            </a:fld>
            <a:endParaRPr lang="en-US" altLang="en-US"/>
          </a:p>
        </p:txBody>
      </p:sp>
    </p:spTree>
    <p:extLst>
      <p:ext uri="{BB962C8B-B14F-4D97-AF65-F5344CB8AC3E}">
        <p14:creationId xmlns:p14="http://schemas.microsoft.com/office/powerpoint/2010/main" val="1262001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9625" y="2214563"/>
            <a:ext cx="3902075" cy="3881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64100" y="2214563"/>
            <a:ext cx="3903663" cy="3881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09625" y="6373813"/>
            <a:ext cx="1905000" cy="457200"/>
          </a:xfrm>
          <a:prstGeom prst="rect">
            <a:avLst/>
          </a:prstGeom>
        </p:spPr>
        <p:txBody>
          <a:bodyPr/>
          <a:lstStyle>
            <a:lvl1pPr eaLnBrk="1" hangingPunct="1">
              <a:defRPr/>
            </a:lvl1pPr>
          </a:lstStyle>
          <a:p>
            <a:pPr>
              <a:defRPr/>
            </a:pPr>
            <a:endParaRPr lang="en-US" altLang="en-US"/>
          </a:p>
        </p:txBody>
      </p:sp>
      <p:sp>
        <p:nvSpPr>
          <p:cNvPr id="6" name="Footer Placeholder 5"/>
          <p:cNvSpPr>
            <a:spLocks noGrp="1"/>
          </p:cNvSpPr>
          <p:nvPr>
            <p:ph type="ftr" sz="quarter" idx="11"/>
          </p:nvPr>
        </p:nvSpPr>
        <p:spPr/>
        <p:txBody>
          <a:bodyPr/>
          <a:lstStyle>
            <a:lvl1pPr>
              <a:defRPr/>
            </a:lvl1pPr>
          </a:lstStyle>
          <a:p>
            <a:pPr>
              <a:defRPr/>
            </a:pPr>
            <a:endParaRPr lang="en-US" altLang="en-US"/>
          </a:p>
        </p:txBody>
      </p:sp>
      <p:sp>
        <p:nvSpPr>
          <p:cNvPr id="7" name="Slide Number Placeholder 6"/>
          <p:cNvSpPr>
            <a:spLocks noGrp="1"/>
          </p:cNvSpPr>
          <p:nvPr>
            <p:ph type="sldNum" sz="quarter" idx="12"/>
          </p:nvPr>
        </p:nvSpPr>
        <p:spPr>
          <a:xfrm>
            <a:off x="6589713" y="6376988"/>
            <a:ext cx="2193925" cy="457200"/>
          </a:xfrm>
          <a:prstGeom prst="rect">
            <a:avLst/>
          </a:prstGeom>
        </p:spPr>
        <p:txBody>
          <a:bodyPr/>
          <a:lstStyle>
            <a:lvl1pPr eaLnBrk="1" hangingPunct="1">
              <a:defRPr/>
            </a:lvl1pPr>
          </a:lstStyle>
          <a:p>
            <a:pPr>
              <a:defRPr/>
            </a:pPr>
            <a:fld id="{18C75FFC-A064-3742-B563-328F65E02070}" type="slidenum">
              <a:rPr lang="en-US" altLang="en-US"/>
              <a:pPr>
                <a:defRPr/>
              </a:pPr>
              <a:t>‹#›</a:t>
            </a:fld>
            <a:endParaRPr lang="en-US" altLang="en-US"/>
          </a:p>
        </p:txBody>
      </p:sp>
    </p:spTree>
    <p:extLst>
      <p:ext uri="{BB962C8B-B14F-4D97-AF65-F5344CB8AC3E}">
        <p14:creationId xmlns:p14="http://schemas.microsoft.com/office/powerpoint/2010/main" val="190906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09625" y="6373813"/>
            <a:ext cx="1905000" cy="457200"/>
          </a:xfrm>
          <a:prstGeom prst="rect">
            <a:avLst/>
          </a:prstGeom>
        </p:spPr>
        <p:txBody>
          <a:bodyPr/>
          <a:lstStyle>
            <a:lvl1pPr eaLnBrk="1" hangingPunct="1">
              <a:defRPr/>
            </a:lvl1pPr>
          </a:lstStyle>
          <a:p>
            <a:pPr>
              <a:defRPr/>
            </a:pPr>
            <a:endParaRPr lang="en-US" altLang="en-US"/>
          </a:p>
        </p:txBody>
      </p:sp>
      <p:sp>
        <p:nvSpPr>
          <p:cNvPr id="8" name="Footer Placeholder 7"/>
          <p:cNvSpPr>
            <a:spLocks noGrp="1"/>
          </p:cNvSpPr>
          <p:nvPr>
            <p:ph type="ftr" sz="quarter" idx="11"/>
          </p:nvPr>
        </p:nvSpPr>
        <p:spPr/>
        <p:txBody>
          <a:bodyPr/>
          <a:lstStyle>
            <a:lvl1pPr>
              <a:defRPr/>
            </a:lvl1pPr>
          </a:lstStyle>
          <a:p>
            <a:pPr>
              <a:defRPr/>
            </a:pPr>
            <a:endParaRPr lang="en-US" altLang="en-US"/>
          </a:p>
        </p:txBody>
      </p:sp>
      <p:sp>
        <p:nvSpPr>
          <p:cNvPr id="9" name="Slide Number Placeholder 8"/>
          <p:cNvSpPr>
            <a:spLocks noGrp="1"/>
          </p:cNvSpPr>
          <p:nvPr>
            <p:ph type="sldNum" sz="quarter" idx="12"/>
          </p:nvPr>
        </p:nvSpPr>
        <p:spPr>
          <a:xfrm>
            <a:off x="6589713" y="6376988"/>
            <a:ext cx="2193925" cy="457200"/>
          </a:xfrm>
          <a:prstGeom prst="rect">
            <a:avLst/>
          </a:prstGeom>
        </p:spPr>
        <p:txBody>
          <a:bodyPr/>
          <a:lstStyle>
            <a:lvl1pPr eaLnBrk="1" hangingPunct="1">
              <a:defRPr/>
            </a:lvl1pPr>
          </a:lstStyle>
          <a:p>
            <a:pPr>
              <a:defRPr/>
            </a:pPr>
            <a:fld id="{AA6E1830-42C0-0C48-B78D-995C25ED8DFB}" type="slidenum">
              <a:rPr lang="en-US" altLang="en-US"/>
              <a:pPr>
                <a:defRPr/>
              </a:pPr>
              <a:t>‹#›</a:t>
            </a:fld>
            <a:endParaRPr lang="en-US" altLang="en-US"/>
          </a:p>
        </p:txBody>
      </p:sp>
    </p:spTree>
    <p:extLst>
      <p:ext uri="{BB962C8B-B14F-4D97-AF65-F5344CB8AC3E}">
        <p14:creationId xmlns:p14="http://schemas.microsoft.com/office/powerpoint/2010/main" val="113075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09625" y="6373813"/>
            <a:ext cx="1905000" cy="457200"/>
          </a:xfrm>
          <a:prstGeom prst="rect">
            <a:avLst/>
          </a:prstGeom>
        </p:spPr>
        <p:txBody>
          <a:bodyPr/>
          <a:lstStyle>
            <a:lvl1pPr eaLnBrk="1" hangingPunct="1">
              <a:defRPr/>
            </a:lvl1pPr>
          </a:lstStyle>
          <a:p>
            <a:pPr>
              <a:defRPr/>
            </a:pPr>
            <a:endParaRPr lang="en-US" altLang="en-US"/>
          </a:p>
        </p:txBody>
      </p:sp>
      <p:sp>
        <p:nvSpPr>
          <p:cNvPr id="4" name="Footer Placeholder 3"/>
          <p:cNvSpPr>
            <a:spLocks noGrp="1"/>
          </p:cNvSpPr>
          <p:nvPr>
            <p:ph type="ftr" sz="quarter" idx="11"/>
          </p:nvPr>
        </p:nvSpPr>
        <p:spPr/>
        <p:txBody>
          <a:bodyPr/>
          <a:lstStyle>
            <a:lvl1pPr>
              <a:defRPr/>
            </a:lvl1pPr>
          </a:lstStyle>
          <a:p>
            <a:pPr>
              <a:defRPr/>
            </a:pPr>
            <a:endParaRPr lang="en-US" altLang="en-US"/>
          </a:p>
        </p:txBody>
      </p:sp>
      <p:sp>
        <p:nvSpPr>
          <p:cNvPr id="5" name="Slide Number Placeholder 4"/>
          <p:cNvSpPr>
            <a:spLocks noGrp="1"/>
          </p:cNvSpPr>
          <p:nvPr>
            <p:ph type="sldNum" sz="quarter" idx="12"/>
          </p:nvPr>
        </p:nvSpPr>
        <p:spPr>
          <a:xfrm>
            <a:off x="6589713" y="6376988"/>
            <a:ext cx="2193925" cy="457200"/>
          </a:xfrm>
          <a:prstGeom prst="rect">
            <a:avLst/>
          </a:prstGeom>
        </p:spPr>
        <p:txBody>
          <a:bodyPr/>
          <a:lstStyle>
            <a:lvl1pPr eaLnBrk="1" hangingPunct="1">
              <a:defRPr/>
            </a:lvl1pPr>
          </a:lstStyle>
          <a:p>
            <a:pPr>
              <a:defRPr/>
            </a:pPr>
            <a:fld id="{9DAB9F0A-12D2-B64D-ADAB-2113E734A74F}" type="slidenum">
              <a:rPr lang="en-US" altLang="en-US"/>
              <a:pPr>
                <a:defRPr/>
              </a:pPr>
              <a:t>‹#›</a:t>
            </a:fld>
            <a:endParaRPr lang="en-US" altLang="en-US"/>
          </a:p>
        </p:txBody>
      </p:sp>
    </p:spTree>
    <p:extLst>
      <p:ext uri="{BB962C8B-B14F-4D97-AF65-F5344CB8AC3E}">
        <p14:creationId xmlns:p14="http://schemas.microsoft.com/office/powerpoint/2010/main" val="2080468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1185411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1004178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809625" y="2214563"/>
            <a:ext cx="7958138" cy="388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p:cNvSpPr>
            <a:spLocks noGrp="1" noChangeArrowheads="1"/>
          </p:cNvSpPr>
          <p:nvPr>
            <p:ph type="ftr" sz="quarter" idx="3"/>
          </p:nvPr>
        </p:nvSpPr>
        <p:spPr bwMode="auto">
          <a:xfrm>
            <a:off x="5681663" y="6324600"/>
            <a:ext cx="3086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ctr" eaLnBrk="1" hangingPunct="1">
              <a:defRPr sz="1400">
                <a:solidFill>
                  <a:schemeClr val="folHlink"/>
                </a:solidFill>
              </a:defRPr>
            </a:lvl1pPr>
          </a:lstStyle>
          <a:p>
            <a:pPr>
              <a:defRPr/>
            </a:pPr>
            <a:endParaRPr lang="en-US" altLang="en-US"/>
          </a:p>
        </p:txBody>
      </p:sp>
      <p:sp>
        <p:nvSpPr>
          <p:cNvPr id="1026" name="Rectangle 2"/>
          <p:cNvSpPr>
            <a:spLocks noGrp="1" noChangeArrowheads="1"/>
          </p:cNvSpPr>
          <p:nvPr>
            <p:ph type="title"/>
          </p:nvPr>
        </p:nvSpPr>
        <p:spPr bwMode="auto">
          <a:xfrm>
            <a:off x="1371600" y="609600"/>
            <a:ext cx="7378700" cy="11430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700" r:id="rId3"/>
    <p:sldLayoutId id="2147483693" r:id="rId4"/>
    <p:sldLayoutId id="2147483694" r:id="rId5"/>
    <p:sldLayoutId id="2147483695" r:id="rId6"/>
    <p:sldLayoutId id="2147483696" r:id="rId7"/>
    <p:sldLayoutId id="2147483689" r:id="rId8"/>
    <p:sldLayoutId id="2147483690" r:id="rId9"/>
    <p:sldLayoutId id="2147483697" r:id="rId10"/>
    <p:sldLayoutId id="2147483698" r:id="rId11"/>
    <p:sldLayoutId id="2147483699" r:id="rId12"/>
  </p:sldLayoutIdLst>
  <p:txStyles>
    <p:titleStyle>
      <a:lvl1pPr algn="ctr" rtl="0" eaLnBrk="0" fontAlgn="base" hangingPunct="0">
        <a:lnSpc>
          <a:spcPct val="85000"/>
        </a:lnSpc>
        <a:spcBef>
          <a:spcPct val="0"/>
        </a:spcBef>
        <a:spcAft>
          <a:spcPct val="0"/>
        </a:spcAft>
        <a:defRPr sz="4400" kern="1200">
          <a:solidFill>
            <a:schemeClr val="bg1"/>
          </a:solidFill>
          <a:latin typeface="Gill Sans" charset="0"/>
          <a:ea typeface="Gill Sans" charset="0"/>
          <a:cs typeface="Gill Sans" charset="0"/>
        </a:defRPr>
      </a:lvl1pPr>
      <a:lvl2pPr algn="ctr" rtl="0" eaLnBrk="0" fontAlgn="base" hangingPunct="0">
        <a:lnSpc>
          <a:spcPct val="85000"/>
        </a:lnSpc>
        <a:spcBef>
          <a:spcPct val="0"/>
        </a:spcBef>
        <a:spcAft>
          <a:spcPct val="0"/>
        </a:spcAft>
        <a:defRPr sz="4400">
          <a:solidFill>
            <a:schemeClr val="bg1"/>
          </a:solidFill>
          <a:latin typeface="Gill Sans" charset="0"/>
          <a:ea typeface="Gill Sans" charset="0"/>
          <a:cs typeface="Gill Sans" charset="0"/>
        </a:defRPr>
      </a:lvl2pPr>
      <a:lvl3pPr algn="ctr" rtl="0" eaLnBrk="0" fontAlgn="base" hangingPunct="0">
        <a:lnSpc>
          <a:spcPct val="85000"/>
        </a:lnSpc>
        <a:spcBef>
          <a:spcPct val="0"/>
        </a:spcBef>
        <a:spcAft>
          <a:spcPct val="0"/>
        </a:spcAft>
        <a:defRPr sz="4400">
          <a:solidFill>
            <a:schemeClr val="bg1"/>
          </a:solidFill>
          <a:latin typeface="Gill Sans" charset="0"/>
          <a:ea typeface="Gill Sans" charset="0"/>
          <a:cs typeface="Gill Sans" charset="0"/>
        </a:defRPr>
      </a:lvl3pPr>
      <a:lvl4pPr algn="ctr" rtl="0" eaLnBrk="0" fontAlgn="base" hangingPunct="0">
        <a:lnSpc>
          <a:spcPct val="85000"/>
        </a:lnSpc>
        <a:spcBef>
          <a:spcPct val="0"/>
        </a:spcBef>
        <a:spcAft>
          <a:spcPct val="0"/>
        </a:spcAft>
        <a:defRPr sz="4400">
          <a:solidFill>
            <a:schemeClr val="bg1"/>
          </a:solidFill>
          <a:latin typeface="Gill Sans" charset="0"/>
          <a:ea typeface="Gill Sans" charset="0"/>
          <a:cs typeface="Gill Sans" charset="0"/>
        </a:defRPr>
      </a:lvl4pPr>
      <a:lvl5pPr algn="ctr" rtl="0" eaLnBrk="0" fontAlgn="base" hangingPunct="0">
        <a:lnSpc>
          <a:spcPct val="85000"/>
        </a:lnSpc>
        <a:spcBef>
          <a:spcPct val="0"/>
        </a:spcBef>
        <a:spcAft>
          <a:spcPct val="0"/>
        </a:spcAft>
        <a:defRPr sz="4400">
          <a:solidFill>
            <a:schemeClr val="bg1"/>
          </a:solidFill>
          <a:latin typeface="Gill Sans" charset="0"/>
          <a:ea typeface="Gill Sans" charset="0"/>
          <a:cs typeface="Gill Sans" charset="0"/>
        </a:defRPr>
      </a:lvl5pPr>
      <a:lvl6pPr marL="457200" algn="ctr" rtl="0" fontAlgn="base">
        <a:lnSpc>
          <a:spcPct val="85000"/>
        </a:lnSpc>
        <a:spcBef>
          <a:spcPct val="0"/>
        </a:spcBef>
        <a:spcAft>
          <a:spcPct val="0"/>
        </a:spcAft>
        <a:defRPr sz="4400">
          <a:solidFill>
            <a:schemeClr val="tx2"/>
          </a:solidFill>
          <a:latin typeface="Times New Roman" charset="0"/>
        </a:defRPr>
      </a:lvl6pPr>
      <a:lvl7pPr marL="914400" algn="ctr" rtl="0" fontAlgn="base">
        <a:lnSpc>
          <a:spcPct val="85000"/>
        </a:lnSpc>
        <a:spcBef>
          <a:spcPct val="0"/>
        </a:spcBef>
        <a:spcAft>
          <a:spcPct val="0"/>
        </a:spcAft>
        <a:defRPr sz="4400">
          <a:solidFill>
            <a:schemeClr val="tx2"/>
          </a:solidFill>
          <a:latin typeface="Times New Roman" charset="0"/>
        </a:defRPr>
      </a:lvl7pPr>
      <a:lvl8pPr marL="1371600" algn="ctr" rtl="0" fontAlgn="base">
        <a:lnSpc>
          <a:spcPct val="85000"/>
        </a:lnSpc>
        <a:spcBef>
          <a:spcPct val="0"/>
        </a:spcBef>
        <a:spcAft>
          <a:spcPct val="0"/>
        </a:spcAft>
        <a:defRPr sz="4400">
          <a:solidFill>
            <a:schemeClr val="tx2"/>
          </a:solidFill>
          <a:latin typeface="Times New Roman" charset="0"/>
        </a:defRPr>
      </a:lvl8pPr>
      <a:lvl9pPr marL="1828800" algn="ctr" rtl="0" fontAlgn="base">
        <a:lnSpc>
          <a:spcPct val="85000"/>
        </a:lnSpc>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lr>
          <a:srgbClr val="4FCEFF"/>
        </a:buClr>
        <a:buFont typeface="Wingdings" charset="2"/>
        <a:buChar char="w"/>
        <a:defRPr sz="3200" kern="1200">
          <a:solidFill>
            <a:schemeClr val="bg1"/>
          </a:solidFill>
          <a:latin typeface="Gill Sans" charset="0"/>
          <a:ea typeface="Gill Sans" charset="0"/>
          <a:cs typeface="Gill Sans" charset="0"/>
        </a:defRPr>
      </a:lvl1pPr>
      <a:lvl2pPr marL="742950" indent="-285750" algn="l" rtl="0" eaLnBrk="0" fontAlgn="base" hangingPunct="0">
        <a:spcBef>
          <a:spcPct val="20000"/>
        </a:spcBef>
        <a:spcAft>
          <a:spcPct val="0"/>
        </a:spcAft>
        <a:buClr>
          <a:srgbClr val="4FCEFF"/>
        </a:buClr>
        <a:buSzPct val="55000"/>
        <a:buFont typeface="Wingdings" charset="2"/>
        <a:buChar char="n"/>
        <a:defRPr sz="2800" kern="1200">
          <a:solidFill>
            <a:schemeClr val="bg1"/>
          </a:solidFill>
          <a:latin typeface="Gill Sans" charset="0"/>
          <a:ea typeface="Gill Sans" charset="0"/>
          <a:cs typeface="Gill Sans" charset="0"/>
        </a:defRPr>
      </a:lvl2pPr>
      <a:lvl3pPr marL="1085850" indent="-228600" algn="l" rtl="0" eaLnBrk="0" fontAlgn="base" hangingPunct="0">
        <a:spcBef>
          <a:spcPct val="20000"/>
        </a:spcBef>
        <a:spcAft>
          <a:spcPct val="0"/>
        </a:spcAft>
        <a:buClr>
          <a:srgbClr val="4FCEFF"/>
        </a:buClr>
        <a:buSzPct val="65000"/>
        <a:buFont typeface="Wingdings" charset="2"/>
        <a:buChar char="l"/>
        <a:defRPr sz="2400" kern="1200">
          <a:solidFill>
            <a:schemeClr val="bg1"/>
          </a:solidFill>
          <a:latin typeface="Gill Sans" charset="0"/>
          <a:ea typeface="Gill Sans" charset="0"/>
          <a:cs typeface="Gill Sans" charset="0"/>
        </a:defRPr>
      </a:lvl3pPr>
      <a:lvl4pPr marL="1428750" indent="-228600" algn="l" rtl="0" eaLnBrk="0" fontAlgn="base" hangingPunct="0">
        <a:spcBef>
          <a:spcPct val="20000"/>
        </a:spcBef>
        <a:spcAft>
          <a:spcPct val="0"/>
        </a:spcAft>
        <a:buClr>
          <a:srgbClr val="4FCEFF"/>
        </a:buClr>
        <a:buSzPct val="85000"/>
        <a:buFont typeface="Wingdings" charset="2"/>
        <a:buChar char="w"/>
        <a:defRPr sz="2000" kern="1200">
          <a:solidFill>
            <a:schemeClr val="bg1"/>
          </a:solidFill>
          <a:latin typeface="Gill Sans" charset="0"/>
          <a:ea typeface="Gill Sans" charset="0"/>
          <a:cs typeface="Gill Sans" charset="0"/>
        </a:defRPr>
      </a:lvl4pPr>
      <a:lvl5pPr marL="1771650" indent="-228600" algn="l" rtl="0" eaLnBrk="0" fontAlgn="base" hangingPunct="0">
        <a:spcBef>
          <a:spcPct val="20000"/>
        </a:spcBef>
        <a:spcAft>
          <a:spcPct val="0"/>
        </a:spcAft>
        <a:buClr>
          <a:srgbClr val="4FCEFF"/>
        </a:buClr>
        <a:buSzPct val="80000"/>
        <a:buFont typeface="Wingdings" charset="2"/>
        <a:buChar char="§"/>
        <a:defRPr kern="1200">
          <a:solidFill>
            <a:schemeClr val="bg1"/>
          </a:solidFill>
          <a:latin typeface="Gill Sans" charset="0"/>
          <a:ea typeface="Gill Sans" charset="0"/>
          <a:cs typeface="Gill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ctrTitle"/>
          </p:nvPr>
        </p:nvSpPr>
        <p:spPr>
          <a:xfrm>
            <a:off x="533399" y="2133600"/>
            <a:ext cx="8077200" cy="1012825"/>
          </a:xfrm>
        </p:spPr>
        <p:txBody>
          <a:bodyPr/>
          <a:lstStyle/>
          <a:p>
            <a:pPr eaLnBrk="1" hangingPunct="1">
              <a:defRPr/>
            </a:pPr>
            <a:r>
              <a:rPr lang="en-US" altLang="en-US" b="1" dirty="0">
                <a:solidFill>
                  <a:srgbClr val="0E6CB8"/>
                </a:solidFill>
              </a:rPr>
              <a:t>From Theory to Practice:</a:t>
            </a:r>
            <a:br>
              <a:rPr lang="en-US" altLang="en-US" b="1" dirty="0">
                <a:solidFill>
                  <a:srgbClr val="0E6CB8"/>
                </a:solidFill>
              </a:rPr>
            </a:br>
            <a:r>
              <a:rPr lang="en-US" altLang="en-US" b="1" dirty="0">
                <a:solidFill>
                  <a:srgbClr val="0E6CB8"/>
                </a:solidFill>
              </a:rPr>
              <a:t>How Mate Choice Enhances Reproductive Success</a:t>
            </a:r>
          </a:p>
        </p:txBody>
      </p:sp>
      <p:sp>
        <p:nvSpPr>
          <p:cNvPr id="31747" name="Rectangle 3"/>
          <p:cNvSpPr>
            <a:spLocks noGrp="1" noChangeArrowheads="1"/>
          </p:cNvSpPr>
          <p:nvPr>
            <p:ph type="subTitle" idx="1"/>
          </p:nvPr>
        </p:nvSpPr>
        <p:spPr>
          <a:xfrm>
            <a:off x="1240630" y="3581400"/>
            <a:ext cx="6662737" cy="2994025"/>
          </a:xfrm>
        </p:spPr>
        <p:txBody>
          <a:bodyPr/>
          <a:lstStyle/>
          <a:p>
            <a:pPr eaLnBrk="1" hangingPunct="1">
              <a:buClr>
                <a:schemeClr val="accent2">
                  <a:lumMod val="60000"/>
                  <a:lumOff val="40000"/>
                </a:schemeClr>
              </a:buClr>
              <a:defRPr/>
            </a:pPr>
            <a:r>
              <a:rPr lang="en-US" altLang="en-US" sz="2800" dirty="0">
                <a:solidFill>
                  <a:srgbClr val="92D050"/>
                </a:solidFill>
              </a:rPr>
              <a:t>Meghan Martin-Wintle</a:t>
            </a:r>
            <a:endParaRPr lang="en-US" altLang="en-US" dirty="0"/>
          </a:p>
          <a:p>
            <a:pPr eaLnBrk="1" hangingPunct="1">
              <a:buClr>
                <a:schemeClr val="accent2">
                  <a:lumMod val="60000"/>
                  <a:lumOff val="40000"/>
                </a:schemeClr>
              </a:buClr>
              <a:defRPr/>
            </a:pPr>
            <a:endParaRPr lang="en-US" altLang="en-US" dirty="0"/>
          </a:p>
          <a:p>
            <a:pPr eaLnBrk="1" hangingPunct="1">
              <a:buClr>
                <a:schemeClr val="accent2">
                  <a:lumMod val="60000"/>
                  <a:lumOff val="40000"/>
                </a:schemeClr>
              </a:buClr>
              <a:defRPr/>
            </a:pPr>
            <a:r>
              <a:rPr lang="en-US" altLang="en-US" sz="2000" baseline="30000" dirty="0">
                <a:solidFill>
                  <a:srgbClr val="0E6CB8"/>
                </a:solidFill>
              </a:rPr>
              <a:t>1</a:t>
            </a:r>
            <a:r>
              <a:rPr lang="en-US" altLang="en-US" sz="2000" dirty="0">
                <a:solidFill>
                  <a:srgbClr val="0E6CB8"/>
                </a:solidFill>
              </a:rPr>
              <a:t>San Diego Zoo Global &amp; PDXWildlife</a:t>
            </a:r>
          </a:p>
        </p:txBody>
      </p:sp>
      <p:pic>
        <p:nvPicPr>
          <p:cNvPr id="4" name="Picture 3"/>
          <p:cNvPicPr>
            <a:picLocks noChangeAspect="1"/>
          </p:cNvPicPr>
          <p:nvPr/>
        </p:nvPicPr>
        <p:blipFill>
          <a:blip r:embed="rId2"/>
          <a:stretch>
            <a:fillRect/>
          </a:stretch>
        </p:blipFill>
        <p:spPr>
          <a:xfrm>
            <a:off x="7085410" y="152400"/>
            <a:ext cx="1906190" cy="1371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Directions</a:t>
            </a:r>
          </a:p>
        </p:txBody>
      </p:sp>
      <p:sp>
        <p:nvSpPr>
          <p:cNvPr id="3" name="Content Placeholder 2"/>
          <p:cNvSpPr>
            <a:spLocks noGrp="1"/>
          </p:cNvSpPr>
          <p:nvPr>
            <p:ph idx="1"/>
          </p:nvPr>
        </p:nvSpPr>
        <p:spPr/>
        <p:txBody>
          <a:bodyPr/>
          <a:lstStyle/>
          <a:p>
            <a:r>
              <a:rPr lang="en-US" dirty="0"/>
              <a:t>Alternative methods and designs could be used to assess choice  </a:t>
            </a:r>
          </a:p>
          <a:p>
            <a:r>
              <a:rPr lang="en-US" dirty="0"/>
              <a:t>Alternative behavioral mechanisms may be important to breeding (e.g. male-male competition)</a:t>
            </a:r>
          </a:p>
          <a:p>
            <a:r>
              <a:rPr lang="en-US" dirty="0"/>
              <a:t>Critically examine the natural mating system and alter management to include these natural systems as much as possible</a:t>
            </a:r>
          </a:p>
          <a:p>
            <a:r>
              <a:rPr lang="en-US" dirty="0"/>
              <a:t>Expand to other species struggling to meet population goals</a:t>
            </a:r>
          </a:p>
          <a:p>
            <a:endParaRPr lang="en-US" dirty="0"/>
          </a:p>
        </p:txBody>
      </p:sp>
    </p:spTree>
    <p:extLst>
      <p:ext uri="{BB962C8B-B14F-4D97-AF65-F5344CB8AC3E}">
        <p14:creationId xmlns:p14="http://schemas.microsoft.com/office/powerpoint/2010/main" val="1185141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Have</a:t>
            </a:r>
          </a:p>
        </p:txBody>
      </p:sp>
      <p:sp>
        <p:nvSpPr>
          <p:cNvPr id="3" name="Content Placeholder 2"/>
          <p:cNvSpPr>
            <a:spLocks noGrp="1"/>
          </p:cNvSpPr>
          <p:nvPr>
            <p:ph idx="1"/>
          </p:nvPr>
        </p:nvSpPr>
        <p:spPr>
          <a:xfrm>
            <a:off x="429746" y="1524000"/>
            <a:ext cx="8714254" cy="5105400"/>
          </a:xfrm>
        </p:spPr>
        <p:txBody>
          <a:bodyPr/>
          <a:lstStyle/>
          <a:p>
            <a:r>
              <a:rPr lang="en-US" sz="2600" dirty="0"/>
              <a:t>Lots of disjointed records that currently get hand compiled (or R script) into one record per project</a:t>
            </a:r>
          </a:p>
          <a:p>
            <a:pPr lvl="1"/>
            <a:r>
              <a:rPr lang="en-US" sz="2200" dirty="0"/>
              <a:t>Behavioral recording</a:t>
            </a:r>
          </a:p>
          <a:p>
            <a:pPr lvl="1"/>
            <a:r>
              <a:rPr lang="en-US" sz="2200" dirty="0"/>
              <a:t>Observation Log for external environmental and husbandry information</a:t>
            </a:r>
          </a:p>
          <a:p>
            <a:pPr lvl="1"/>
            <a:r>
              <a:rPr lang="en-US" sz="2200" dirty="0"/>
              <a:t>Additional logs for tracking hormone data, fecal collections, etc.	</a:t>
            </a:r>
          </a:p>
        </p:txBody>
      </p:sp>
    </p:spTree>
    <p:extLst>
      <p:ext uri="{BB962C8B-B14F-4D97-AF65-F5344CB8AC3E}">
        <p14:creationId xmlns:p14="http://schemas.microsoft.com/office/powerpoint/2010/main" val="280204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244725-637B-6E46-B1DA-52D17EFF642F}"/>
              </a:ext>
            </a:extLst>
          </p:cNvPr>
          <p:cNvPicPr>
            <a:picLocks noChangeAspect="1"/>
          </p:cNvPicPr>
          <p:nvPr/>
        </p:nvPicPr>
        <p:blipFill>
          <a:blip r:embed="rId2"/>
          <a:stretch>
            <a:fillRect/>
          </a:stretch>
        </p:blipFill>
        <p:spPr>
          <a:xfrm>
            <a:off x="457200" y="685800"/>
            <a:ext cx="6882308" cy="2496962"/>
          </a:xfrm>
          <a:prstGeom prst="rect">
            <a:avLst/>
          </a:prstGeom>
        </p:spPr>
      </p:pic>
      <p:sp>
        <p:nvSpPr>
          <p:cNvPr id="4" name="TextBox 3">
            <a:extLst>
              <a:ext uri="{FF2B5EF4-FFF2-40B4-BE49-F238E27FC236}">
                <a16:creationId xmlns:a16="http://schemas.microsoft.com/office/drawing/2014/main" id="{A7BCA7F1-F592-504C-99E5-97659DE11BE8}"/>
              </a:ext>
            </a:extLst>
          </p:cNvPr>
          <p:cNvSpPr txBox="1"/>
          <p:nvPr/>
        </p:nvSpPr>
        <p:spPr>
          <a:xfrm>
            <a:off x="450273" y="224135"/>
            <a:ext cx="3342582" cy="461665"/>
          </a:xfrm>
          <a:prstGeom prst="rect">
            <a:avLst/>
          </a:prstGeom>
          <a:noFill/>
        </p:spPr>
        <p:txBody>
          <a:bodyPr wrap="none" rtlCol="0">
            <a:spAutoFit/>
          </a:bodyPr>
          <a:lstStyle/>
          <a:p>
            <a:pPr marL="342900" indent="-342900">
              <a:buFont typeface="Arial" panose="020B0604020202020204" pitchFamily="34" charset="0"/>
              <a:buChar char="•"/>
            </a:pPr>
            <a:r>
              <a:rPr lang="en-US" b="1" dirty="0"/>
              <a:t>Location information</a:t>
            </a:r>
          </a:p>
        </p:txBody>
      </p:sp>
      <p:sp>
        <p:nvSpPr>
          <p:cNvPr id="5" name="TextBox 4">
            <a:extLst>
              <a:ext uri="{FF2B5EF4-FFF2-40B4-BE49-F238E27FC236}">
                <a16:creationId xmlns:a16="http://schemas.microsoft.com/office/drawing/2014/main" id="{40E3B35E-352E-8442-9D01-D169DFCF1E12}"/>
              </a:ext>
            </a:extLst>
          </p:cNvPr>
          <p:cNvSpPr txBox="1"/>
          <p:nvPr/>
        </p:nvSpPr>
        <p:spPr>
          <a:xfrm>
            <a:off x="450273" y="3413594"/>
            <a:ext cx="4415055" cy="461665"/>
          </a:xfrm>
          <a:prstGeom prst="rect">
            <a:avLst/>
          </a:prstGeom>
          <a:noFill/>
        </p:spPr>
        <p:txBody>
          <a:bodyPr wrap="none" rtlCol="0">
            <a:spAutoFit/>
          </a:bodyPr>
          <a:lstStyle/>
          <a:p>
            <a:pPr marL="342900" indent="-342900">
              <a:buFont typeface="Arial" panose="020B0604020202020204" pitchFamily="34" charset="0"/>
              <a:buChar char="•"/>
            </a:pPr>
            <a:r>
              <a:rPr lang="en-US" b="1" dirty="0"/>
              <a:t>Master Log of every breeding</a:t>
            </a:r>
          </a:p>
        </p:txBody>
      </p:sp>
      <p:pic>
        <p:nvPicPr>
          <p:cNvPr id="7" name="Picture 6">
            <a:extLst>
              <a:ext uri="{FF2B5EF4-FFF2-40B4-BE49-F238E27FC236}">
                <a16:creationId xmlns:a16="http://schemas.microsoft.com/office/drawing/2014/main" id="{6FF9F293-EF3B-A348-BE5D-37ADE0BB4D56}"/>
              </a:ext>
            </a:extLst>
          </p:cNvPr>
          <p:cNvPicPr>
            <a:picLocks noChangeAspect="1"/>
          </p:cNvPicPr>
          <p:nvPr/>
        </p:nvPicPr>
        <p:blipFill>
          <a:blip r:embed="rId3"/>
          <a:stretch>
            <a:fillRect/>
          </a:stretch>
        </p:blipFill>
        <p:spPr>
          <a:xfrm>
            <a:off x="457200" y="3847550"/>
            <a:ext cx="8335748" cy="3581400"/>
          </a:xfrm>
          <a:prstGeom prst="rect">
            <a:avLst/>
          </a:prstGeom>
        </p:spPr>
      </p:pic>
    </p:spTree>
    <p:extLst>
      <p:ext uri="{BB962C8B-B14F-4D97-AF65-F5344CB8AC3E}">
        <p14:creationId xmlns:p14="http://schemas.microsoft.com/office/powerpoint/2010/main" val="449627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BCA7F1-F592-504C-99E5-97659DE11BE8}"/>
              </a:ext>
            </a:extLst>
          </p:cNvPr>
          <p:cNvSpPr txBox="1"/>
          <p:nvPr/>
        </p:nvSpPr>
        <p:spPr>
          <a:xfrm>
            <a:off x="450273" y="224135"/>
            <a:ext cx="4256293" cy="461665"/>
          </a:xfrm>
          <a:prstGeom prst="rect">
            <a:avLst/>
          </a:prstGeom>
          <a:noFill/>
        </p:spPr>
        <p:txBody>
          <a:bodyPr wrap="none" rtlCol="0">
            <a:spAutoFit/>
          </a:bodyPr>
          <a:lstStyle/>
          <a:p>
            <a:pPr marL="342900" indent="-342900">
              <a:buFont typeface="Arial" panose="020B0604020202020204" pitchFamily="34" charset="0"/>
              <a:buChar char="•"/>
            </a:pPr>
            <a:r>
              <a:rPr lang="en-US" b="1" dirty="0"/>
              <a:t>Behavioral Observation Log</a:t>
            </a:r>
          </a:p>
        </p:txBody>
      </p:sp>
      <p:sp>
        <p:nvSpPr>
          <p:cNvPr id="5" name="TextBox 4">
            <a:extLst>
              <a:ext uri="{FF2B5EF4-FFF2-40B4-BE49-F238E27FC236}">
                <a16:creationId xmlns:a16="http://schemas.microsoft.com/office/drawing/2014/main" id="{40E3B35E-352E-8442-9D01-D169DFCF1E12}"/>
              </a:ext>
            </a:extLst>
          </p:cNvPr>
          <p:cNvSpPr txBox="1"/>
          <p:nvPr/>
        </p:nvSpPr>
        <p:spPr>
          <a:xfrm>
            <a:off x="450273" y="3413594"/>
            <a:ext cx="4779706" cy="830997"/>
          </a:xfrm>
          <a:prstGeom prst="rect">
            <a:avLst/>
          </a:prstGeom>
          <a:noFill/>
        </p:spPr>
        <p:txBody>
          <a:bodyPr wrap="none" rtlCol="0">
            <a:spAutoFit/>
          </a:bodyPr>
          <a:lstStyle/>
          <a:p>
            <a:pPr marL="342900" indent="-342900">
              <a:buFont typeface="Arial" panose="020B0604020202020204" pitchFamily="34" charset="0"/>
              <a:buChar char="•"/>
            </a:pPr>
            <a:r>
              <a:rPr lang="en-US" b="1" dirty="0"/>
              <a:t>Behavior Observation</a:t>
            </a:r>
          </a:p>
          <a:p>
            <a:pPr marL="800100" lvl="1" indent="-342900">
              <a:buFont typeface="Arial" panose="020B0604020202020204" pitchFamily="34" charset="0"/>
              <a:buChar char="•"/>
            </a:pPr>
            <a:r>
              <a:rPr lang="en-US" dirty="0"/>
              <a:t>Personality, mating, stereotype</a:t>
            </a:r>
          </a:p>
        </p:txBody>
      </p:sp>
      <p:pic>
        <p:nvPicPr>
          <p:cNvPr id="6" name="Picture 5">
            <a:extLst>
              <a:ext uri="{FF2B5EF4-FFF2-40B4-BE49-F238E27FC236}">
                <a16:creationId xmlns:a16="http://schemas.microsoft.com/office/drawing/2014/main" id="{935F15C0-F64F-5A47-9B6A-B653462435E4}"/>
              </a:ext>
            </a:extLst>
          </p:cNvPr>
          <p:cNvPicPr>
            <a:picLocks noChangeAspect="1"/>
          </p:cNvPicPr>
          <p:nvPr/>
        </p:nvPicPr>
        <p:blipFill>
          <a:blip r:embed="rId2"/>
          <a:stretch>
            <a:fillRect/>
          </a:stretch>
        </p:blipFill>
        <p:spPr>
          <a:xfrm>
            <a:off x="20782" y="4328493"/>
            <a:ext cx="9144000" cy="2011013"/>
          </a:xfrm>
          <a:prstGeom prst="rect">
            <a:avLst/>
          </a:prstGeom>
        </p:spPr>
      </p:pic>
      <p:pic>
        <p:nvPicPr>
          <p:cNvPr id="8" name="Picture 7">
            <a:extLst>
              <a:ext uri="{FF2B5EF4-FFF2-40B4-BE49-F238E27FC236}">
                <a16:creationId xmlns:a16="http://schemas.microsoft.com/office/drawing/2014/main" id="{BAA8955C-105D-9346-BE27-1A6516C294DF}"/>
              </a:ext>
            </a:extLst>
          </p:cNvPr>
          <p:cNvPicPr>
            <a:picLocks noChangeAspect="1"/>
          </p:cNvPicPr>
          <p:nvPr/>
        </p:nvPicPr>
        <p:blipFill>
          <a:blip r:embed="rId3"/>
          <a:stretch>
            <a:fillRect/>
          </a:stretch>
        </p:blipFill>
        <p:spPr>
          <a:xfrm>
            <a:off x="228600" y="685800"/>
            <a:ext cx="7289551" cy="2826373"/>
          </a:xfrm>
          <a:prstGeom prst="rect">
            <a:avLst/>
          </a:prstGeom>
        </p:spPr>
      </p:pic>
    </p:spTree>
    <p:extLst>
      <p:ext uri="{BB962C8B-B14F-4D97-AF65-F5344CB8AC3E}">
        <p14:creationId xmlns:p14="http://schemas.microsoft.com/office/powerpoint/2010/main" val="3333642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Want</a:t>
            </a:r>
          </a:p>
        </p:txBody>
      </p:sp>
      <p:sp>
        <p:nvSpPr>
          <p:cNvPr id="3" name="Content Placeholder 2"/>
          <p:cNvSpPr>
            <a:spLocks noGrp="1"/>
          </p:cNvSpPr>
          <p:nvPr>
            <p:ph idx="1"/>
          </p:nvPr>
        </p:nvSpPr>
        <p:spPr>
          <a:xfrm>
            <a:off x="429746" y="1524000"/>
            <a:ext cx="8714254" cy="5105400"/>
          </a:xfrm>
        </p:spPr>
        <p:txBody>
          <a:bodyPr/>
          <a:lstStyle/>
          <a:p>
            <a:r>
              <a:rPr lang="en-US" sz="2600" dirty="0"/>
              <a:t>SQL type data base that can:</a:t>
            </a:r>
          </a:p>
          <a:p>
            <a:pPr lvl="1"/>
            <a:r>
              <a:rPr lang="en-US" sz="2200" dirty="0"/>
              <a:t>Have data input via an App on the ground that keepers and research staff could use to let us record real time husbandry information (pen switches, vet records, weight records, hormone data, etc.)</a:t>
            </a:r>
          </a:p>
          <a:p>
            <a:pPr lvl="1"/>
            <a:r>
              <a:rPr lang="en-US" sz="2200" dirty="0"/>
              <a:t>Have behavior recording app observations in database</a:t>
            </a:r>
          </a:p>
          <a:p>
            <a:r>
              <a:rPr lang="en-US" sz="2600" dirty="0"/>
              <a:t>Pull iPad behavior recordings, studbook info, environmental parameters, and husbandry records based on animal IDs to a final excel file for analysis </a:t>
            </a:r>
          </a:p>
        </p:txBody>
      </p:sp>
    </p:spTree>
    <p:extLst>
      <p:ext uri="{BB962C8B-B14F-4D97-AF65-F5344CB8AC3E}">
        <p14:creationId xmlns:p14="http://schemas.microsoft.com/office/powerpoint/2010/main" val="4147596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CC20-A13F-4D49-A127-8737596F8AB4}"/>
              </a:ext>
            </a:extLst>
          </p:cNvPr>
          <p:cNvSpPr>
            <a:spLocks noGrp="1"/>
          </p:cNvSpPr>
          <p:nvPr>
            <p:ph type="title"/>
          </p:nvPr>
        </p:nvSpPr>
        <p:spPr/>
        <p:txBody>
          <a:bodyPr/>
          <a:lstStyle/>
          <a:p>
            <a:r>
              <a:rPr lang="en-US" dirty="0"/>
              <a:t>Keeper App</a:t>
            </a:r>
          </a:p>
        </p:txBody>
      </p:sp>
      <p:sp>
        <p:nvSpPr>
          <p:cNvPr id="3" name="Content Placeholder 2">
            <a:extLst>
              <a:ext uri="{FF2B5EF4-FFF2-40B4-BE49-F238E27FC236}">
                <a16:creationId xmlns:a16="http://schemas.microsoft.com/office/drawing/2014/main" id="{ACFB2F8F-71FD-A445-927E-F83A4459DB3A}"/>
              </a:ext>
            </a:extLst>
          </p:cNvPr>
          <p:cNvSpPr>
            <a:spLocks noGrp="1"/>
          </p:cNvSpPr>
          <p:nvPr>
            <p:ph idx="1"/>
          </p:nvPr>
        </p:nvSpPr>
        <p:spPr>
          <a:xfrm>
            <a:off x="429746" y="1524000"/>
            <a:ext cx="2542054" cy="4795837"/>
          </a:xfrm>
        </p:spPr>
        <p:txBody>
          <a:bodyPr/>
          <a:lstStyle/>
          <a:p>
            <a:r>
              <a:rPr lang="en-US" sz="2400" dirty="0"/>
              <a:t>Select record type</a:t>
            </a:r>
          </a:p>
          <a:p>
            <a:pPr lvl="1"/>
            <a:r>
              <a:rPr lang="en-US" sz="2000" dirty="0"/>
              <a:t>Weights, Hormone, Location Change, Cub birth, Mating Attempt, etc.</a:t>
            </a:r>
          </a:p>
          <a:p>
            <a:r>
              <a:rPr lang="en-US" sz="2400" dirty="0"/>
              <a:t>Pair with Studbook ID info and general history</a:t>
            </a:r>
          </a:p>
        </p:txBody>
      </p:sp>
      <p:pic>
        <p:nvPicPr>
          <p:cNvPr id="5" name="Picture 4">
            <a:extLst>
              <a:ext uri="{FF2B5EF4-FFF2-40B4-BE49-F238E27FC236}">
                <a16:creationId xmlns:a16="http://schemas.microsoft.com/office/drawing/2014/main" id="{E9D08447-A0C6-1B43-9253-79D212265BB3}"/>
              </a:ext>
            </a:extLst>
          </p:cNvPr>
          <p:cNvPicPr>
            <a:picLocks noChangeAspect="1"/>
          </p:cNvPicPr>
          <p:nvPr/>
        </p:nvPicPr>
        <p:blipFill>
          <a:blip r:embed="rId2"/>
          <a:stretch>
            <a:fillRect/>
          </a:stretch>
        </p:blipFill>
        <p:spPr>
          <a:xfrm>
            <a:off x="2971800" y="1524000"/>
            <a:ext cx="5969000" cy="3302000"/>
          </a:xfrm>
          <a:prstGeom prst="rect">
            <a:avLst/>
          </a:prstGeom>
        </p:spPr>
      </p:pic>
    </p:spTree>
    <p:extLst>
      <p:ext uri="{BB962C8B-B14F-4D97-AF65-F5344CB8AC3E}">
        <p14:creationId xmlns:p14="http://schemas.microsoft.com/office/powerpoint/2010/main" val="2544677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CC20-A13F-4D49-A127-8737596F8AB4}"/>
              </a:ext>
            </a:extLst>
          </p:cNvPr>
          <p:cNvSpPr>
            <a:spLocks noGrp="1"/>
          </p:cNvSpPr>
          <p:nvPr>
            <p:ph type="title"/>
          </p:nvPr>
        </p:nvSpPr>
        <p:spPr>
          <a:xfrm>
            <a:off x="429746" y="228600"/>
            <a:ext cx="5361454" cy="1143000"/>
          </a:xfrm>
        </p:spPr>
        <p:txBody>
          <a:bodyPr/>
          <a:lstStyle/>
          <a:p>
            <a:r>
              <a:rPr lang="en-US" dirty="0"/>
              <a:t>Summarize &amp; Sync Behavior App</a:t>
            </a:r>
          </a:p>
        </p:txBody>
      </p:sp>
      <p:sp>
        <p:nvSpPr>
          <p:cNvPr id="3" name="Content Placeholder 2">
            <a:extLst>
              <a:ext uri="{FF2B5EF4-FFF2-40B4-BE49-F238E27FC236}">
                <a16:creationId xmlns:a16="http://schemas.microsoft.com/office/drawing/2014/main" id="{ACFB2F8F-71FD-A445-927E-F83A4459DB3A}"/>
              </a:ext>
            </a:extLst>
          </p:cNvPr>
          <p:cNvSpPr>
            <a:spLocks noGrp="1"/>
          </p:cNvSpPr>
          <p:nvPr>
            <p:ph idx="1"/>
          </p:nvPr>
        </p:nvSpPr>
        <p:spPr>
          <a:xfrm>
            <a:off x="429746" y="1524000"/>
            <a:ext cx="2542054" cy="4795837"/>
          </a:xfrm>
        </p:spPr>
        <p:txBody>
          <a:bodyPr/>
          <a:lstStyle/>
          <a:p>
            <a:r>
              <a:rPr lang="en-US" sz="2400" dirty="0"/>
              <a:t>Animal </a:t>
            </a:r>
            <a:r>
              <a:rPr lang="en-US" sz="2400" dirty="0" err="1"/>
              <a:t>Behaviour</a:t>
            </a:r>
            <a:r>
              <a:rPr lang="en-US" sz="2400" dirty="0"/>
              <a:t> Pro App</a:t>
            </a:r>
          </a:p>
          <a:p>
            <a:r>
              <a:rPr lang="en-US" sz="2400" dirty="0"/>
              <a:t>Summarize behaviors into frequency and duration</a:t>
            </a:r>
          </a:p>
          <a:p>
            <a:endParaRPr lang="en-US" sz="2400" dirty="0"/>
          </a:p>
        </p:txBody>
      </p:sp>
      <p:pic>
        <p:nvPicPr>
          <p:cNvPr id="1026" name="Picture 2" descr="https://is3-ssl.mzstatic.com/image/thumb/Purple3/v4/6b/7f/0a/6b7f0a11-de29-44f6-0597-e6ae23557300/pr_source.png/300x0w.jpg">
            <a:extLst>
              <a:ext uri="{FF2B5EF4-FFF2-40B4-BE49-F238E27FC236}">
                <a16:creationId xmlns:a16="http://schemas.microsoft.com/office/drawing/2014/main" id="{28E9C840-98A9-D942-B104-8C3D1AAB02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60"/>
          <a:stretch/>
        </p:blipFill>
        <p:spPr bwMode="auto">
          <a:xfrm>
            <a:off x="5562600" y="120140"/>
            <a:ext cx="2770863" cy="41470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4DF9F5B-2B82-4147-94C9-AF8639BD8C83}"/>
              </a:ext>
            </a:extLst>
          </p:cNvPr>
          <p:cNvPicPr>
            <a:picLocks noChangeAspect="1"/>
          </p:cNvPicPr>
          <p:nvPr/>
        </p:nvPicPr>
        <p:blipFill>
          <a:blip r:embed="rId3"/>
          <a:stretch>
            <a:fillRect/>
          </a:stretch>
        </p:blipFill>
        <p:spPr>
          <a:xfrm>
            <a:off x="20782" y="4328493"/>
            <a:ext cx="9144000" cy="2011013"/>
          </a:xfrm>
          <a:prstGeom prst="rect">
            <a:avLst/>
          </a:prstGeom>
        </p:spPr>
      </p:pic>
    </p:spTree>
    <p:extLst>
      <p:ext uri="{BB962C8B-B14F-4D97-AF65-F5344CB8AC3E}">
        <p14:creationId xmlns:p14="http://schemas.microsoft.com/office/powerpoint/2010/main" val="282508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CC20-A13F-4D49-A127-8737596F8AB4}"/>
              </a:ext>
            </a:extLst>
          </p:cNvPr>
          <p:cNvSpPr>
            <a:spLocks noGrp="1"/>
          </p:cNvSpPr>
          <p:nvPr>
            <p:ph type="title"/>
          </p:nvPr>
        </p:nvSpPr>
        <p:spPr>
          <a:xfrm>
            <a:off x="429746" y="228600"/>
            <a:ext cx="7876054" cy="1143000"/>
          </a:xfrm>
        </p:spPr>
        <p:txBody>
          <a:bodyPr/>
          <a:lstStyle/>
          <a:p>
            <a:r>
              <a:rPr lang="en-US" dirty="0"/>
              <a:t>Pull </a:t>
            </a:r>
            <a:r>
              <a:rPr lang="en-US" dirty="0" err="1"/>
              <a:t>Behav</a:t>
            </a:r>
            <a:r>
              <a:rPr lang="en-US" dirty="0"/>
              <a:t> Observation &amp; GP Data</a:t>
            </a:r>
          </a:p>
        </p:txBody>
      </p:sp>
      <p:sp>
        <p:nvSpPr>
          <p:cNvPr id="3" name="Content Placeholder 2">
            <a:extLst>
              <a:ext uri="{FF2B5EF4-FFF2-40B4-BE49-F238E27FC236}">
                <a16:creationId xmlns:a16="http://schemas.microsoft.com/office/drawing/2014/main" id="{ACFB2F8F-71FD-A445-927E-F83A4459DB3A}"/>
              </a:ext>
            </a:extLst>
          </p:cNvPr>
          <p:cNvSpPr>
            <a:spLocks noGrp="1"/>
          </p:cNvSpPr>
          <p:nvPr>
            <p:ph idx="1"/>
          </p:nvPr>
        </p:nvSpPr>
        <p:spPr>
          <a:xfrm>
            <a:off x="429746" y="1524000"/>
            <a:ext cx="8028454" cy="4795837"/>
          </a:xfrm>
        </p:spPr>
        <p:txBody>
          <a:bodyPr/>
          <a:lstStyle/>
          <a:p>
            <a:r>
              <a:rPr lang="en-US" dirty="0"/>
              <a:t>Pull by observation records and sync all other pertinent info</a:t>
            </a:r>
          </a:p>
          <a:p>
            <a:pPr lvl="1"/>
            <a:r>
              <a:rPr lang="en-US" dirty="0"/>
              <a:t>Closest weight, closest hormone, closest vet record, etc.</a:t>
            </a:r>
          </a:p>
          <a:p>
            <a:endParaRPr lang="en-US" dirty="0"/>
          </a:p>
        </p:txBody>
      </p:sp>
      <p:pic>
        <p:nvPicPr>
          <p:cNvPr id="5" name="Picture 4">
            <a:extLst>
              <a:ext uri="{FF2B5EF4-FFF2-40B4-BE49-F238E27FC236}">
                <a16:creationId xmlns:a16="http://schemas.microsoft.com/office/drawing/2014/main" id="{90E34288-308A-0B4B-B440-F73629C3E4BB}"/>
              </a:ext>
            </a:extLst>
          </p:cNvPr>
          <p:cNvPicPr>
            <a:picLocks noChangeAspect="1"/>
          </p:cNvPicPr>
          <p:nvPr/>
        </p:nvPicPr>
        <p:blipFill>
          <a:blip r:embed="rId2"/>
          <a:stretch>
            <a:fillRect/>
          </a:stretch>
        </p:blipFill>
        <p:spPr>
          <a:xfrm>
            <a:off x="0" y="3200400"/>
            <a:ext cx="9144000" cy="2844262"/>
          </a:xfrm>
          <a:prstGeom prst="rect">
            <a:avLst/>
          </a:prstGeom>
        </p:spPr>
      </p:pic>
    </p:spTree>
    <p:extLst>
      <p:ext uri="{BB962C8B-B14F-4D97-AF65-F5344CB8AC3E}">
        <p14:creationId xmlns:p14="http://schemas.microsoft.com/office/powerpoint/2010/main" val="1809787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Compatibility and reproductive</a:t>
            </a:r>
            <a:br>
              <a:rPr lang="en-US" dirty="0"/>
            </a:br>
            <a:r>
              <a:rPr lang="en-US" dirty="0"/>
              <a:t> success</a:t>
            </a:r>
          </a:p>
        </p:txBody>
      </p:sp>
      <p:sp>
        <p:nvSpPr>
          <p:cNvPr id="3" name="Content Placeholder 2"/>
          <p:cNvSpPr>
            <a:spLocks noGrp="1"/>
          </p:cNvSpPr>
          <p:nvPr>
            <p:ph idx="1"/>
          </p:nvPr>
        </p:nvSpPr>
        <p:spPr/>
        <p:txBody>
          <a:bodyPr/>
          <a:lstStyle/>
          <a:p>
            <a:r>
              <a:rPr lang="en-US" dirty="0"/>
              <a:t>Current endangered species captive breeding match mates based on genetic goals </a:t>
            </a:r>
          </a:p>
          <a:p>
            <a:r>
              <a:rPr lang="en-US" dirty="0"/>
              <a:t>A genetically recommended pair </a:t>
            </a:r>
            <a:r>
              <a:rPr lang="en-US" u="sng" dirty="0"/>
              <a:t>must</a:t>
            </a:r>
            <a:r>
              <a:rPr lang="en-US" dirty="0"/>
              <a:t> mate</a:t>
            </a:r>
          </a:p>
          <a:p>
            <a:pPr lvl="1"/>
            <a:r>
              <a:rPr lang="en-US" dirty="0"/>
              <a:t>Compatibility is not binary - a pair may mate but have suboptimal reproductive output </a:t>
            </a:r>
          </a:p>
          <a:p>
            <a:r>
              <a:rPr lang="en-US" dirty="0"/>
              <a:t>Compromise can occur at many levels (mating, offspring production, offspring maternal care and offspring viability):</a:t>
            </a:r>
          </a:p>
        </p:txBody>
      </p:sp>
    </p:spTree>
    <p:extLst>
      <p:ext uri="{BB962C8B-B14F-4D97-AF65-F5344CB8AC3E}">
        <p14:creationId xmlns:p14="http://schemas.microsoft.com/office/powerpoint/2010/main" val="789257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a:t>
            </a:r>
          </a:p>
        </p:txBody>
      </p:sp>
      <p:sp>
        <p:nvSpPr>
          <p:cNvPr id="3" name="Content Placeholder 2"/>
          <p:cNvSpPr>
            <a:spLocks noGrp="1"/>
          </p:cNvSpPr>
          <p:nvPr>
            <p:ph idx="1"/>
          </p:nvPr>
        </p:nvSpPr>
        <p:spPr>
          <a:xfrm>
            <a:off x="429746" y="1331119"/>
            <a:ext cx="8561854" cy="1143000"/>
          </a:xfrm>
        </p:spPr>
        <p:txBody>
          <a:bodyPr/>
          <a:lstStyle/>
          <a:p>
            <a:pPr marL="342900" lvl="1" indent="-342900">
              <a:buSzTx/>
              <a:buFont typeface="Wingdings" charset="2"/>
              <a:buChar char="w"/>
            </a:pPr>
            <a:r>
              <a:rPr lang="en-US" dirty="0"/>
              <a:t>All potential mating partners were recommended from the SSP</a:t>
            </a:r>
          </a:p>
          <a:p>
            <a:pPr marL="342900" lvl="1" indent="-342900">
              <a:buSzTx/>
              <a:buFont typeface="Wingdings" charset="2"/>
              <a:buChar char="w"/>
            </a:pPr>
            <a:r>
              <a:rPr lang="en-US" sz="2400" dirty="0"/>
              <a:t>Measured behaviors for 30 minutes</a:t>
            </a:r>
          </a:p>
          <a:p>
            <a:r>
              <a:rPr lang="en-US" sz="2400" dirty="0"/>
              <a:t>Preferred = &gt;60% of mating behaviors performed toward one </a:t>
            </a:r>
          </a:p>
        </p:txBody>
      </p:sp>
      <p:sp>
        <p:nvSpPr>
          <p:cNvPr id="5" name="Rectangle 4"/>
          <p:cNvSpPr>
            <a:spLocks noChangeArrowheads="1"/>
          </p:cNvSpPr>
          <p:nvPr/>
        </p:nvSpPr>
        <p:spPr bwMode="auto">
          <a:xfrm>
            <a:off x="1066800" y="2819400"/>
            <a:ext cx="6172200" cy="3733800"/>
          </a:xfrm>
          <a:prstGeom prst="rect">
            <a:avLst/>
          </a:prstGeom>
          <a:solidFill>
            <a:schemeClr val="bg1"/>
          </a:solidFill>
          <a:ln w="38100">
            <a:solidFill>
              <a:srgbClr val="92D050"/>
            </a:solidFill>
            <a:round/>
            <a:headEnd/>
            <a:tailEnd/>
          </a:ln>
        </p:spPr>
        <p:txBody>
          <a:bodyPr wrap="none"/>
          <a:lstStyle>
            <a:lvl1pPr>
              <a:spcBef>
                <a:spcPct val="20000"/>
              </a:spcBef>
              <a:buClr>
                <a:srgbClr val="4FCEFF"/>
              </a:buClr>
              <a:buFont typeface="Wingdings" charset="2"/>
              <a:buChar char="w"/>
              <a:defRPr sz="3200">
                <a:solidFill>
                  <a:schemeClr val="bg1"/>
                </a:solidFill>
                <a:latin typeface="Gill Sans" charset="0"/>
                <a:ea typeface="Gill Sans" charset="0"/>
                <a:cs typeface="Gill Sans" charset="0"/>
              </a:defRPr>
            </a:lvl1pPr>
            <a:lvl2pPr marL="742950" indent="-285750">
              <a:spcBef>
                <a:spcPct val="20000"/>
              </a:spcBef>
              <a:buClr>
                <a:srgbClr val="4FCEFF"/>
              </a:buClr>
              <a:buSzPct val="55000"/>
              <a:buFont typeface="Wingdings" charset="2"/>
              <a:buChar char="n"/>
              <a:defRPr sz="2800">
                <a:solidFill>
                  <a:schemeClr val="bg1"/>
                </a:solidFill>
                <a:latin typeface="Gill Sans" charset="0"/>
                <a:ea typeface="Gill Sans" charset="0"/>
                <a:cs typeface="Gill Sans" charset="0"/>
              </a:defRPr>
            </a:lvl2pPr>
            <a:lvl3pPr marL="1143000" indent="-228600">
              <a:spcBef>
                <a:spcPct val="20000"/>
              </a:spcBef>
              <a:buClr>
                <a:srgbClr val="4FCEFF"/>
              </a:buClr>
              <a:buSzPct val="65000"/>
              <a:buFont typeface="Wingdings" charset="2"/>
              <a:buChar char="l"/>
              <a:defRPr sz="2400">
                <a:solidFill>
                  <a:schemeClr val="bg1"/>
                </a:solidFill>
                <a:latin typeface="Gill Sans" charset="0"/>
                <a:ea typeface="Gill Sans" charset="0"/>
                <a:cs typeface="Gill Sans" charset="0"/>
              </a:defRPr>
            </a:lvl3pPr>
            <a:lvl4pPr marL="1600200" indent="-228600">
              <a:spcBef>
                <a:spcPct val="20000"/>
              </a:spcBef>
              <a:buClr>
                <a:srgbClr val="4FCEFF"/>
              </a:buClr>
              <a:buSzPct val="85000"/>
              <a:buFont typeface="Wingdings" charset="2"/>
              <a:buChar char="w"/>
              <a:defRPr sz="2000">
                <a:solidFill>
                  <a:schemeClr val="bg1"/>
                </a:solidFill>
                <a:latin typeface="Gill Sans" charset="0"/>
                <a:ea typeface="Gill Sans" charset="0"/>
                <a:cs typeface="Gill Sans" charset="0"/>
              </a:defRPr>
            </a:lvl4pPr>
            <a:lvl5pPr marL="2057400" indent="-228600">
              <a:spcBef>
                <a:spcPct val="20000"/>
              </a:spcBef>
              <a:buClr>
                <a:srgbClr val="4FCEFF"/>
              </a:buClr>
              <a:buSzPct val="80000"/>
              <a:buFont typeface="Wingdings" charset="2"/>
              <a:buChar char="§"/>
              <a:defRPr>
                <a:solidFill>
                  <a:schemeClr val="bg1"/>
                </a:solidFill>
                <a:latin typeface="Gill Sans" charset="0"/>
                <a:ea typeface="Gill Sans" charset="0"/>
                <a:cs typeface="Gill Sans" charset="0"/>
              </a:defRPr>
            </a:lvl5pPr>
            <a:lvl6pPr marL="25146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6pPr>
            <a:lvl7pPr marL="29718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7pPr>
            <a:lvl8pPr marL="34290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8pPr>
            <a:lvl9pPr marL="38862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9pPr>
          </a:lstStyle>
          <a:p>
            <a:pPr eaLnBrk="1" hangingPunct="1">
              <a:spcBef>
                <a:spcPct val="0"/>
              </a:spcBef>
              <a:buClrTx/>
              <a:buFontTx/>
              <a:buNone/>
            </a:pPr>
            <a:endParaRPr lang="en-US" altLang="en-US" sz="2400" dirty="0">
              <a:solidFill>
                <a:schemeClr val="tx1"/>
              </a:solidFill>
              <a:latin typeface="Times New Roman" charset="0"/>
            </a:endParaRPr>
          </a:p>
        </p:txBody>
      </p:sp>
      <p:cxnSp>
        <p:nvCxnSpPr>
          <p:cNvPr id="6" name="Straight Connector 5"/>
          <p:cNvCxnSpPr/>
          <p:nvPr/>
        </p:nvCxnSpPr>
        <p:spPr bwMode="auto">
          <a:xfrm>
            <a:off x="3124200" y="2819400"/>
            <a:ext cx="0" cy="3733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Connector 6"/>
          <p:cNvCxnSpPr/>
          <p:nvPr/>
        </p:nvCxnSpPr>
        <p:spPr bwMode="auto">
          <a:xfrm>
            <a:off x="5181600" y="2819400"/>
            <a:ext cx="0" cy="3733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p:cNvSpPr txBox="1">
            <a:spLocks noChangeArrowheads="1"/>
          </p:cNvSpPr>
          <p:nvPr/>
        </p:nvSpPr>
        <p:spPr bwMode="auto">
          <a:xfrm>
            <a:off x="1630363" y="4070350"/>
            <a:ext cx="930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FCEFF"/>
              </a:buClr>
              <a:buFont typeface="Wingdings" charset="2"/>
              <a:buChar char="w"/>
              <a:defRPr sz="3200">
                <a:solidFill>
                  <a:schemeClr val="bg1"/>
                </a:solidFill>
                <a:latin typeface="Gill Sans" charset="0"/>
                <a:ea typeface="Gill Sans" charset="0"/>
                <a:cs typeface="Gill Sans" charset="0"/>
              </a:defRPr>
            </a:lvl1pPr>
            <a:lvl2pPr marL="742950" indent="-285750">
              <a:spcBef>
                <a:spcPct val="20000"/>
              </a:spcBef>
              <a:buClr>
                <a:srgbClr val="4FCEFF"/>
              </a:buClr>
              <a:buSzPct val="55000"/>
              <a:buFont typeface="Wingdings" charset="2"/>
              <a:buChar char="n"/>
              <a:defRPr sz="2800">
                <a:solidFill>
                  <a:schemeClr val="bg1"/>
                </a:solidFill>
                <a:latin typeface="Gill Sans" charset="0"/>
                <a:ea typeface="Gill Sans" charset="0"/>
                <a:cs typeface="Gill Sans" charset="0"/>
              </a:defRPr>
            </a:lvl2pPr>
            <a:lvl3pPr marL="1143000" indent="-228600">
              <a:spcBef>
                <a:spcPct val="20000"/>
              </a:spcBef>
              <a:buClr>
                <a:srgbClr val="4FCEFF"/>
              </a:buClr>
              <a:buSzPct val="65000"/>
              <a:buFont typeface="Wingdings" charset="2"/>
              <a:buChar char="l"/>
              <a:defRPr sz="2400">
                <a:solidFill>
                  <a:schemeClr val="bg1"/>
                </a:solidFill>
                <a:latin typeface="Gill Sans" charset="0"/>
                <a:ea typeface="Gill Sans" charset="0"/>
                <a:cs typeface="Gill Sans" charset="0"/>
              </a:defRPr>
            </a:lvl3pPr>
            <a:lvl4pPr marL="1600200" indent="-228600">
              <a:spcBef>
                <a:spcPct val="20000"/>
              </a:spcBef>
              <a:buClr>
                <a:srgbClr val="4FCEFF"/>
              </a:buClr>
              <a:buSzPct val="85000"/>
              <a:buFont typeface="Wingdings" charset="2"/>
              <a:buChar char="w"/>
              <a:defRPr sz="2000">
                <a:solidFill>
                  <a:schemeClr val="bg1"/>
                </a:solidFill>
                <a:latin typeface="Gill Sans" charset="0"/>
                <a:ea typeface="Gill Sans" charset="0"/>
                <a:cs typeface="Gill Sans" charset="0"/>
              </a:defRPr>
            </a:lvl4pPr>
            <a:lvl5pPr marL="2057400" indent="-228600">
              <a:spcBef>
                <a:spcPct val="20000"/>
              </a:spcBef>
              <a:buClr>
                <a:srgbClr val="4FCEFF"/>
              </a:buClr>
              <a:buSzPct val="80000"/>
              <a:buFont typeface="Wingdings" charset="2"/>
              <a:buChar char="§"/>
              <a:defRPr>
                <a:solidFill>
                  <a:schemeClr val="bg1"/>
                </a:solidFill>
                <a:latin typeface="Gill Sans" charset="0"/>
                <a:ea typeface="Gill Sans" charset="0"/>
                <a:cs typeface="Gill Sans" charset="0"/>
              </a:defRPr>
            </a:lvl5pPr>
            <a:lvl6pPr marL="25146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6pPr>
            <a:lvl7pPr marL="29718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7pPr>
            <a:lvl8pPr marL="34290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8pPr>
            <a:lvl9pPr marL="38862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9pPr>
          </a:lstStyle>
          <a:p>
            <a:pPr eaLnBrk="1" hangingPunct="1">
              <a:spcBef>
                <a:spcPct val="0"/>
              </a:spcBef>
              <a:buClrTx/>
              <a:buFontTx/>
              <a:buNone/>
            </a:pPr>
            <a:r>
              <a:rPr lang="sk-SK" altLang="en-US" sz="2400" dirty="0">
                <a:solidFill>
                  <a:schemeClr val="tx1"/>
                </a:solidFill>
                <a:latin typeface="Times New Roman" charset="0"/>
              </a:rPr>
              <a:t>♂ </a:t>
            </a:r>
            <a:endParaRPr lang="en-US" altLang="en-US" sz="2400" dirty="0">
              <a:solidFill>
                <a:schemeClr val="tx1"/>
              </a:solidFill>
              <a:latin typeface="Times New Roman" charset="0"/>
            </a:endParaRPr>
          </a:p>
        </p:txBody>
      </p:sp>
      <p:sp>
        <p:nvSpPr>
          <p:cNvPr id="10" name="TextBox 7"/>
          <p:cNvSpPr txBox="1">
            <a:spLocks noChangeArrowheads="1"/>
          </p:cNvSpPr>
          <p:nvPr/>
        </p:nvSpPr>
        <p:spPr bwMode="auto">
          <a:xfrm>
            <a:off x="6002338" y="4070350"/>
            <a:ext cx="9318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FCEFF"/>
              </a:buClr>
              <a:buFont typeface="Wingdings" charset="2"/>
              <a:buChar char="w"/>
              <a:defRPr sz="3200">
                <a:solidFill>
                  <a:schemeClr val="bg1"/>
                </a:solidFill>
                <a:latin typeface="Gill Sans" charset="0"/>
                <a:ea typeface="Gill Sans" charset="0"/>
                <a:cs typeface="Gill Sans" charset="0"/>
              </a:defRPr>
            </a:lvl1pPr>
            <a:lvl2pPr marL="742950" indent="-285750">
              <a:spcBef>
                <a:spcPct val="20000"/>
              </a:spcBef>
              <a:buClr>
                <a:srgbClr val="4FCEFF"/>
              </a:buClr>
              <a:buSzPct val="55000"/>
              <a:buFont typeface="Wingdings" charset="2"/>
              <a:buChar char="n"/>
              <a:defRPr sz="2800">
                <a:solidFill>
                  <a:schemeClr val="bg1"/>
                </a:solidFill>
                <a:latin typeface="Gill Sans" charset="0"/>
                <a:ea typeface="Gill Sans" charset="0"/>
                <a:cs typeface="Gill Sans" charset="0"/>
              </a:defRPr>
            </a:lvl2pPr>
            <a:lvl3pPr marL="1143000" indent="-228600">
              <a:spcBef>
                <a:spcPct val="20000"/>
              </a:spcBef>
              <a:buClr>
                <a:srgbClr val="4FCEFF"/>
              </a:buClr>
              <a:buSzPct val="65000"/>
              <a:buFont typeface="Wingdings" charset="2"/>
              <a:buChar char="l"/>
              <a:defRPr sz="2400">
                <a:solidFill>
                  <a:schemeClr val="bg1"/>
                </a:solidFill>
                <a:latin typeface="Gill Sans" charset="0"/>
                <a:ea typeface="Gill Sans" charset="0"/>
                <a:cs typeface="Gill Sans" charset="0"/>
              </a:defRPr>
            </a:lvl3pPr>
            <a:lvl4pPr marL="1600200" indent="-228600">
              <a:spcBef>
                <a:spcPct val="20000"/>
              </a:spcBef>
              <a:buClr>
                <a:srgbClr val="4FCEFF"/>
              </a:buClr>
              <a:buSzPct val="85000"/>
              <a:buFont typeface="Wingdings" charset="2"/>
              <a:buChar char="w"/>
              <a:defRPr sz="2000">
                <a:solidFill>
                  <a:schemeClr val="bg1"/>
                </a:solidFill>
                <a:latin typeface="Gill Sans" charset="0"/>
                <a:ea typeface="Gill Sans" charset="0"/>
                <a:cs typeface="Gill Sans" charset="0"/>
              </a:defRPr>
            </a:lvl4pPr>
            <a:lvl5pPr marL="2057400" indent="-228600">
              <a:spcBef>
                <a:spcPct val="20000"/>
              </a:spcBef>
              <a:buClr>
                <a:srgbClr val="4FCEFF"/>
              </a:buClr>
              <a:buSzPct val="80000"/>
              <a:buFont typeface="Wingdings" charset="2"/>
              <a:buChar char="§"/>
              <a:defRPr>
                <a:solidFill>
                  <a:schemeClr val="bg1"/>
                </a:solidFill>
                <a:latin typeface="Gill Sans" charset="0"/>
                <a:ea typeface="Gill Sans" charset="0"/>
                <a:cs typeface="Gill Sans" charset="0"/>
              </a:defRPr>
            </a:lvl5pPr>
            <a:lvl6pPr marL="25146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6pPr>
            <a:lvl7pPr marL="29718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7pPr>
            <a:lvl8pPr marL="34290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8pPr>
            <a:lvl9pPr marL="38862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9pPr>
          </a:lstStyle>
          <a:p>
            <a:pPr eaLnBrk="1" hangingPunct="1">
              <a:spcBef>
                <a:spcPct val="0"/>
              </a:spcBef>
              <a:buClrTx/>
              <a:buFontTx/>
              <a:buNone/>
            </a:pPr>
            <a:r>
              <a:rPr lang="sk-SK" altLang="en-US" sz="2400">
                <a:solidFill>
                  <a:schemeClr val="tx1"/>
                </a:solidFill>
                <a:latin typeface="Times New Roman" charset="0"/>
              </a:rPr>
              <a:t>♂ </a:t>
            </a:r>
            <a:endParaRPr lang="en-US" altLang="en-US" sz="2400">
              <a:solidFill>
                <a:schemeClr val="tx1"/>
              </a:solidFill>
              <a:latin typeface="Times New Roman" charset="0"/>
            </a:endParaRPr>
          </a:p>
        </p:txBody>
      </p:sp>
      <p:cxnSp>
        <p:nvCxnSpPr>
          <p:cNvPr id="11" name="Straight Connector 10"/>
          <p:cNvCxnSpPr/>
          <p:nvPr/>
        </p:nvCxnSpPr>
        <p:spPr bwMode="auto">
          <a:xfrm>
            <a:off x="1066800" y="5715000"/>
            <a:ext cx="61722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4152900" y="5715000"/>
            <a:ext cx="0" cy="838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Rectangle 12"/>
          <p:cNvSpPr>
            <a:spLocks noChangeArrowheads="1"/>
          </p:cNvSpPr>
          <p:nvPr/>
        </p:nvSpPr>
        <p:spPr bwMode="auto">
          <a:xfrm>
            <a:off x="3048000" y="3048000"/>
            <a:ext cx="198438" cy="533400"/>
          </a:xfrm>
          <a:prstGeom prst="rect">
            <a:avLst/>
          </a:prstGeom>
          <a:solidFill>
            <a:srgbClr val="0E6CB8"/>
          </a:solidFill>
          <a:ln w="9525">
            <a:solidFill>
              <a:schemeClr val="tx1"/>
            </a:solidFill>
            <a:round/>
            <a:headEnd/>
            <a:tailEnd/>
          </a:ln>
        </p:spPr>
        <p:txBody>
          <a:bodyPr wrap="none"/>
          <a:lstStyle>
            <a:lvl1pPr>
              <a:spcBef>
                <a:spcPct val="20000"/>
              </a:spcBef>
              <a:buClr>
                <a:srgbClr val="4FCEFF"/>
              </a:buClr>
              <a:buFont typeface="Wingdings" charset="2"/>
              <a:buChar char="w"/>
              <a:defRPr sz="3200">
                <a:solidFill>
                  <a:schemeClr val="bg1"/>
                </a:solidFill>
                <a:latin typeface="Gill Sans" charset="0"/>
                <a:ea typeface="Gill Sans" charset="0"/>
                <a:cs typeface="Gill Sans" charset="0"/>
              </a:defRPr>
            </a:lvl1pPr>
            <a:lvl2pPr marL="742950" indent="-285750">
              <a:spcBef>
                <a:spcPct val="20000"/>
              </a:spcBef>
              <a:buClr>
                <a:srgbClr val="4FCEFF"/>
              </a:buClr>
              <a:buSzPct val="55000"/>
              <a:buFont typeface="Wingdings" charset="2"/>
              <a:buChar char="n"/>
              <a:defRPr sz="2800">
                <a:solidFill>
                  <a:schemeClr val="bg1"/>
                </a:solidFill>
                <a:latin typeface="Gill Sans" charset="0"/>
                <a:ea typeface="Gill Sans" charset="0"/>
                <a:cs typeface="Gill Sans" charset="0"/>
              </a:defRPr>
            </a:lvl2pPr>
            <a:lvl3pPr marL="1143000" indent="-228600">
              <a:spcBef>
                <a:spcPct val="20000"/>
              </a:spcBef>
              <a:buClr>
                <a:srgbClr val="4FCEFF"/>
              </a:buClr>
              <a:buSzPct val="65000"/>
              <a:buFont typeface="Wingdings" charset="2"/>
              <a:buChar char="l"/>
              <a:defRPr sz="2400">
                <a:solidFill>
                  <a:schemeClr val="bg1"/>
                </a:solidFill>
                <a:latin typeface="Gill Sans" charset="0"/>
                <a:ea typeface="Gill Sans" charset="0"/>
                <a:cs typeface="Gill Sans" charset="0"/>
              </a:defRPr>
            </a:lvl3pPr>
            <a:lvl4pPr marL="1600200" indent="-228600">
              <a:spcBef>
                <a:spcPct val="20000"/>
              </a:spcBef>
              <a:buClr>
                <a:srgbClr val="4FCEFF"/>
              </a:buClr>
              <a:buSzPct val="85000"/>
              <a:buFont typeface="Wingdings" charset="2"/>
              <a:buChar char="w"/>
              <a:defRPr sz="2000">
                <a:solidFill>
                  <a:schemeClr val="bg1"/>
                </a:solidFill>
                <a:latin typeface="Gill Sans" charset="0"/>
                <a:ea typeface="Gill Sans" charset="0"/>
                <a:cs typeface="Gill Sans" charset="0"/>
              </a:defRPr>
            </a:lvl4pPr>
            <a:lvl5pPr marL="2057400" indent="-228600">
              <a:spcBef>
                <a:spcPct val="20000"/>
              </a:spcBef>
              <a:buClr>
                <a:srgbClr val="4FCEFF"/>
              </a:buClr>
              <a:buSzPct val="80000"/>
              <a:buFont typeface="Wingdings" charset="2"/>
              <a:buChar char="§"/>
              <a:defRPr>
                <a:solidFill>
                  <a:schemeClr val="bg1"/>
                </a:solidFill>
                <a:latin typeface="Gill Sans" charset="0"/>
                <a:ea typeface="Gill Sans" charset="0"/>
                <a:cs typeface="Gill Sans" charset="0"/>
              </a:defRPr>
            </a:lvl5pPr>
            <a:lvl6pPr marL="25146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6pPr>
            <a:lvl7pPr marL="29718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7pPr>
            <a:lvl8pPr marL="34290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8pPr>
            <a:lvl9pPr marL="38862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9pPr>
          </a:lstStyle>
          <a:p>
            <a:pPr eaLnBrk="1" hangingPunct="1">
              <a:spcBef>
                <a:spcPct val="0"/>
              </a:spcBef>
              <a:buClrTx/>
              <a:buFontTx/>
              <a:buNone/>
            </a:pPr>
            <a:endParaRPr lang="en-US" altLang="en-US" sz="2400">
              <a:solidFill>
                <a:schemeClr val="tx1"/>
              </a:solidFill>
              <a:latin typeface="Times New Roman" charset="0"/>
            </a:endParaRPr>
          </a:p>
        </p:txBody>
      </p:sp>
      <p:sp>
        <p:nvSpPr>
          <p:cNvPr id="14" name="Rectangle 13"/>
          <p:cNvSpPr>
            <a:spLocks noChangeArrowheads="1"/>
          </p:cNvSpPr>
          <p:nvPr/>
        </p:nvSpPr>
        <p:spPr bwMode="auto">
          <a:xfrm>
            <a:off x="3048000" y="3962400"/>
            <a:ext cx="198438" cy="533400"/>
          </a:xfrm>
          <a:prstGeom prst="rect">
            <a:avLst/>
          </a:prstGeom>
          <a:solidFill>
            <a:srgbClr val="92D050"/>
          </a:solidFill>
          <a:ln w="9525">
            <a:solidFill>
              <a:schemeClr val="tx1"/>
            </a:solidFill>
            <a:round/>
            <a:headEnd/>
            <a:tailEnd/>
          </a:ln>
        </p:spPr>
        <p:txBody>
          <a:bodyPr wrap="none"/>
          <a:lstStyle>
            <a:lvl1pPr>
              <a:spcBef>
                <a:spcPct val="20000"/>
              </a:spcBef>
              <a:buClr>
                <a:srgbClr val="4FCEFF"/>
              </a:buClr>
              <a:buFont typeface="Wingdings" charset="2"/>
              <a:buChar char="w"/>
              <a:defRPr sz="3200">
                <a:solidFill>
                  <a:schemeClr val="bg1"/>
                </a:solidFill>
                <a:latin typeface="Gill Sans" charset="0"/>
                <a:ea typeface="Gill Sans" charset="0"/>
                <a:cs typeface="Gill Sans" charset="0"/>
              </a:defRPr>
            </a:lvl1pPr>
            <a:lvl2pPr marL="742950" indent="-285750">
              <a:spcBef>
                <a:spcPct val="20000"/>
              </a:spcBef>
              <a:buClr>
                <a:srgbClr val="4FCEFF"/>
              </a:buClr>
              <a:buSzPct val="55000"/>
              <a:buFont typeface="Wingdings" charset="2"/>
              <a:buChar char="n"/>
              <a:defRPr sz="2800">
                <a:solidFill>
                  <a:schemeClr val="bg1"/>
                </a:solidFill>
                <a:latin typeface="Gill Sans" charset="0"/>
                <a:ea typeface="Gill Sans" charset="0"/>
                <a:cs typeface="Gill Sans" charset="0"/>
              </a:defRPr>
            </a:lvl2pPr>
            <a:lvl3pPr marL="1143000" indent="-228600">
              <a:spcBef>
                <a:spcPct val="20000"/>
              </a:spcBef>
              <a:buClr>
                <a:srgbClr val="4FCEFF"/>
              </a:buClr>
              <a:buSzPct val="65000"/>
              <a:buFont typeface="Wingdings" charset="2"/>
              <a:buChar char="l"/>
              <a:defRPr sz="2400">
                <a:solidFill>
                  <a:schemeClr val="bg1"/>
                </a:solidFill>
                <a:latin typeface="Gill Sans" charset="0"/>
                <a:ea typeface="Gill Sans" charset="0"/>
                <a:cs typeface="Gill Sans" charset="0"/>
              </a:defRPr>
            </a:lvl3pPr>
            <a:lvl4pPr marL="1600200" indent="-228600">
              <a:spcBef>
                <a:spcPct val="20000"/>
              </a:spcBef>
              <a:buClr>
                <a:srgbClr val="4FCEFF"/>
              </a:buClr>
              <a:buSzPct val="85000"/>
              <a:buFont typeface="Wingdings" charset="2"/>
              <a:buChar char="w"/>
              <a:defRPr sz="2000">
                <a:solidFill>
                  <a:schemeClr val="bg1"/>
                </a:solidFill>
                <a:latin typeface="Gill Sans" charset="0"/>
                <a:ea typeface="Gill Sans" charset="0"/>
                <a:cs typeface="Gill Sans" charset="0"/>
              </a:defRPr>
            </a:lvl4pPr>
            <a:lvl5pPr marL="2057400" indent="-228600">
              <a:spcBef>
                <a:spcPct val="20000"/>
              </a:spcBef>
              <a:buClr>
                <a:srgbClr val="4FCEFF"/>
              </a:buClr>
              <a:buSzPct val="80000"/>
              <a:buFont typeface="Wingdings" charset="2"/>
              <a:buChar char="§"/>
              <a:defRPr>
                <a:solidFill>
                  <a:schemeClr val="bg1"/>
                </a:solidFill>
                <a:latin typeface="Gill Sans" charset="0"/>
                <a:ea typeface="Gill Sans" charset="0"/>
                <a:cs typeface="Gill Sans" charset="0"/>
              </a:defRPr>
            </a:lvl5pPr>
            <a:lvl6pPr marL="25146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6pPr>
            <a:lvl7pPr marL="29718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7pPr>
            <a:lvl8pPr marL="34290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8pPr>
            <a:lvl9pPr marL="38862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9pPr>
          </a:lstStyle>
          <a:p>
            <a:pPr eaLnBrk="1" hangingPunct="1">
              <a:spcBef>
                <a:spcPct val="0"/>
              </a:spcBef>
              <a:buClrTx/>
              <a:buFontTx/>
              <a:buNone/>
            </a:pPr>
            <a:endParaRPr lang="en-US" altLang="en-US" sz="2400">
              <a:solidFill>
                <a:schemeClr val="tx1"/>
              </a:solidFill>
              <a:latin typeface="Times New Roman" charset="0"/>
            </a:endParaRPr>
          </a:p>
        </p:txBody>
      </p:sp>
      <p:sp>
        <p:nvSpPr>
          <p:cNvPr id="15" name="Rectangle 14"/>
          <p:cNvSpPr>
            <a:spLocks noChangeArrowheads="1"/>
          </p:cNvSpPr>
          <p:nvPr/>
        </p:nvSpPr>
        <p:spPr bwMode="auto">
          <a:xfrm>
            <a:off x="3048000" y="4876800"/>
            <a:ext cx="198438" cy="533400"/>
          </a:xfrm>
          <a:prstGeom prst="rect">
            <a:avLst/>
          </a:prstGeom>
          <a:solidFill>
            <a:srgbClr val="92D050"/>
          </a:solidFill>
          <a:ln w="9525">
            <a:solidFill>
              <a:schemeClr val="tx1"/>
            </a:solidFill>
            <a:round/>
            <a:headEnd/>
            <a:tailEnd/>
          </a:ln>
        </p:spPr>
        <p:txBody>
          <a:bodyPr wrap="none"/>
          <a:lstStyle>
            <a:lvl1pPr>
              <a:spcBef>
                <a:spcPct val="20000"/>
              </a:spcBef>
              <a:buClr>
                <a:srgbClr val="4FCEFF"/>
              </a:buClr>
              <a:buFont typeface="Wingdings" charset="2"/>
              <a:buChar char="w"/>
              <a:defRPr sz="3200">
                <a:solidFill>
                  <a:schemeClr val="bg1"/>
                </a:solidFill>
                <a:latin typeface="Gill Sans" charset="0"/>
                <a:ea typeface="Gill Sans" charset="0"/>
                <a:cs typeface="Gill Sans" charset="0"/>
              </a:defRPr>
            </a:lvl1pPr>
            <a:lvl2pPr marL="742950" indent="-285750">
              <a:spcBef>
                <a:spcPct val="20000"/>
              </a:spcBef>
              <a:buClr>
                <a:srgbClr val="4FCEFF"/>
              </a:buClr>
              <a:buSzPct val="55000"/>
              <a:buFont typeface="Wingdings" charset="2"/>
              <a:buChar char="n"/>
              <a:defRPr sz="2800">
                <a:solidFill>
                  <a:schemeClr val="bg1"/>
                </a:solidFill>
                <a:latin typeface="Gill Sans" charset="0"/>
                <a:ea typeface="Gill Sans" charset="0"/>
                <a:cs typeface="Gill Sans" charset="0"/>
              </a:defRPr>
            </a:lvl2pPr>
            <a:lvl3pPr marL="1143000" indent="-228600">
              <a:spcBef>
                <a:spcPct val="20000"/>
              </a:spcBef>
              <a:buClr>
                <a:srgbClr val="4FCEFF"/>
              </a:buClr>
              <a:buSzPct val="65000"/>
              <a:buFont typeface="Wingdings" charset="2"/>
              <a:buChar char="l"/>
              <a:defRPr sz="2400">
                <a:solidFill>
                  <a:schemeClr val="bg1"/>
                </a:solidFill>
                <a:latin typeface="Gill Sans" charset="0"/>
                <a:ea typeface="Gill Sans" charset="0"/>
                <a:cs typeface="Gill Sans" charset="0"/>
              </a:defRPr>
            </a:lvl3pPr>
            <a:lvl4pPr marL="1600200" indent="-228600">
              <a:spcBef>
                <a:spcPct val="20000"/>
              </a:spcBef>
              <a:buClr>
                <a:srgbClr val="4FCEFF"/>
              </a:buClr>
              <a:buSzPct val="85000"/>
              <a:buFont typeface="Wingdings" charset="2"/>
              <a:buChar char="w"/>
              <a:defRPr sz="2000">
                <a:solidFill>
                  <a:schemeClr val="bg1"/>
                </a:solidFill>
                <a:latin typeface="Gill Sans" charset="0"/>
                <a:ea typeface="Gill Sans" charset="0"/>
                <a:cs typeface="Gill Sans" charset="0"/>
              </a:defRPr>
            </a:lvl4pPr>
            <a:lvl5pPr marL="2057400" indent="-228600">
              <a:spcBef>
                <a:spcPct val="20000"/>
              </a:spcBef>
              <a:buClr>
                <a:srgbClr val="4FCEFF"/>
              </a:buClr>
              <a:buSzPct val="80000"/>
              <a:buFont typeface="Wingdings" charset="2"/>
              <a:buChar char="§"/>
              <a:defRPr>
                <a:solidFill>
                  <a:schemeClr val="bg1"/>
                </a:solidFill>
                <a:latin typeface="Gill Sans" charset="0"/>
                <a:ea typeface="Gill Sans" charset="0"/>
                <a:cs typeface="Gill Sans" charset="0"/>
              </a:defRPr>
            </a:lvl5pPr>
            <a:lvl6pPr marL="25146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6pPr>
            <a:lvl7pPr marL="29718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7pPr>
            <a:lvl8pPr marL="34290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8pPr>
            <a:lvl9pPr marL="38862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9pPr>
          </a:lstStyle>
          <a:p>
            <a:pPr eaLnBrk="1" hangingPunct="1">
              <a:spcBef>
                <a:spcPct val="0"/>
              </a:spcBef>
              <a:buClrTx/>
              <a:buFontTx/>
              <a:buNone/>
            </a:pPr>
            <a:endParaRPr lang="en-US" altLang="en-US" sz="2400">
              <a:solidFill>
                <a:schemeClr val="tx1"/>
              </a:solidFill>
              <a:latin typeface="Times New Roman" charset="0"/>
            </a:endParaRPr>
          </a:p>
        </p:txBody>
      </p:sp>
      <p:sp>
        <p:nvSpPr>
          <p:cNvPr id="16" name="Rectangle 16"/>
          <p:cNvSpPr>
            <a:spLocks noChangeArrowheads="1"/>
          </p:cNvSpPr>
          <p:nvPr/>
        </p:nvSpPr>
        <p:spPr bwMode="auto">
          <a:xfrm>
            <a:off x="5105400" y="3048000"/>
            <a:ext cx="198438" cy="533400"/>
          </a:xfrm>
          <a:prstGeom prst="rect">
            <a:avLst/>
          </a:prstGeom>
          <a:solidFill>
            <a:srgbClr val="0E6CB8"/>
          </a:solidFill>
          <a:ln w="9525">
            <a:solidFill>
              <a:schemeClr val="tx1"/>
            </a:solidFill>
            <a:round/>
            <a:headEnd/>
            <a:tailEnd/>
          </a:ln>
        </p:spPr>
        <p:txBody>
          <a:bodyPr wrap="none"/>
          <a:lstStyle>
            <a:lvl1pPr>
              <a:spcBef>
                <a:spcPct val="20000"/>
              </a:spcBef>
              <a:buClr>
                <a:srgbClr val="4FCEFF"/>
              </a:buClr>
              <a:buFont typeface="Wingdings" charset="2"/>
              <a:buChar char="w"/>
              <a:defRPr sz="3200">
                <a:solidFill>
                  <a:schemeClr val="bg1"/>
                </a:solidFill>
                <a:latin typeface="Gill Sans" charset="0"/>
                <a:ea typeface="Gill Sans" charset="0"/>
                <a:cs typeface="Gill Sans" charset="0"/>
              </a:defRPr>
            </a:lvl1pPr>
            <a:lvl2pPr marL="742950" indent="-285750">
              <a:spcBef>
                <a:spcPct val="20000"/>
              </a:spcBef>
              <a:buClr>
                <a:srgbClr val="4FCEFF"/>
              </a:buClr>
              <a:buSzPct val="55000"/>
              <a:buFont typeface="Wingdings" charset="2"/>
              <a:buChar char="n"/>
              <a:defRPr sz="2800">
                <a:solidFill>
                  <a:schemeClr val="bg1"/>
                </a:solidFill>
                <a:latin typeface="Gill Sans" charset="0"/>
                <a:ea typeface="Gill Sans" charset="0"/>
                <a:cs typeface="Gill Sans" charset="0"/>
              </a:defRPr>
            </a:lvl2pPr>
            <a:lvl3pPr marL="1143000" indent="-228600">
              <a:spcBef>
                <a:spcPct val="20000"/>
              </a:spcBef>
              <a:buClr>
                <a:srgbClr val="4FCEFF"/>
              </a:buClr>
              <a:buSzPct val="65000"/>
              <a:buFont typeface="Wingdings" charset="2"/>
              <a:buChar char="l"/>
              <a:defRPr sz="2400">
                <a:solidFill>
                  <a:schemeClr val="bg1"/>
                </a:solidFill>
                <a:latin typeface="Gill Sans" charset="0"/>
                <a:ea typeface="Gill Sans" charset="0"/>
                <a:cs typeface="Gill Sans" charset="0"/>
              </a:defRPr>
            </a:lvl3pPr>
            <a:lvl4pPr marL="1600200" indent="-228600">
              <a:spcBef>
                <a:spcPct val="20000"/>
              </a:spcBef>
              <a:buClr>
                <a:srgbClr val="4FCEFF"/>
              </a:buClr>
              <a:buSzPct val="85000"/>
              <a:buFont typeface="Wingdings" charset="2"/>
              <a:buChar char="w"/>
              <a:defRPr sz="2000">
                <a:solidFill>
                  <a:schemeClr val="bg1"/>
                </a:solidFill>
                <a:latin typeface="Gill Sans" charset="0"/>
                <a:ea typeface="Gill Sans" charset="0"/>
                <a:cs typeface="Gill Sans" charset="0"/>
              </a:defRPr>
            </a:lvl4pPr>
            <a:lvl5pPr marL="2057400" indent="-228600">
              <a:spcBef>
                <a:spcPct val="20000"/>
              </a:spcBef>
              <a:buClr>
                <a:srgbClr val="4FCEFF"/>
              </a:buClr>
              <a:buSzPct val="80000"/>
              <a:buFont typeface="Wingdings" charset="2"/>
              <a:buChar char="§"/>
              <a:defRPr>
                <a:solidFill>
                  <a:schemeClr val="bg1"/>
                </a:solidFill>
                <a:latin typeface="Gill Sans" charset="0"/>
                <a:ea typeface="Gill Sans" charset="0"/>
                <a:cs typeface="Gill Sans" charset="0"/>
              </a:defRPr>
            </a:lvl5pPr>
            <a:lvl6pPr marL="25146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6pPr>
            <a:lvl7pPr marL="29718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7pPr>
            <a:lvl8pPr marL="34290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8pPr>
            <a:lvl9pPr marL="38862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9pPr>
          </a:lstStyle>
          <a:p>
            <a:pPr eaLnBrk="1" hangingPunct="1">
              <a:spcBef>
                <a:spcPct val="0"/>
              </a:spcBef>
              <a:buClrTx/>
              <a:buFontTx/>
              <a:buNone/>
            </a:pPr>
            <a:endParaRPr lang="en-US" altLang="en-US" sz="2400">
              <a:solidFill>
                <a:schemeClr val="tx1"/>
              </a:solidFill>
              <a:latin typeface="Times New Roman" charset="0"/>
            </a:endParaRPr>
          </a:p>
        </p:txBody>
      </p:sp>
      <p:sp>
        <p:nvSpPr>
          <p:cNvPr id="17" name="Rectangle 17"/>
          <p:cNvSpPr>
            <a:spLocks noChangeArrowheads="1"/>
          </p:cNvSpPr>
          <p:nvPr/>
        </p:nvSpPr>
        <p:spPr bwMode="auto">
          <a:xfrm>
            <a:off x="5105400" y="3962400"/>
            <a:ext cx="198438" cy="533400"/>
          </a:xfrm>
          <a:prstGeom prst="rect">
            <a:avLst/>
          </a:prstGeom>
          <a:solidFill>
            <a:srgbClr val="92D050"/>
          </a:solidFill>
          <a:ln w="9525">
            <a:solidFill>
              <a:schemeClr val="tx1"/>
            </a:solidFill>
            <a:round/>
            <a:headEnd/>
            <a:tailEnd/>
          </a:ln>
        </p:spPr>
        <p:txBody>
          <a:bodyPr wrap="none"/>
          <a:lstStyle>
            <a:lvl1pPr>
              <a:spcBef>
                <a:spcPct val="20000"/>
              </a:spcBef>
              <a:buClr>
                <a:srgbClr val="4FCEFF"/>
              </a:buClr>
              <a:buFont typeface="Wingdings" charset="2"/>
              <a:buChar char="w"/>
              <a:defRPr sz="3200">
                <a:solidFill>
                  <a:schemeClr val="bg1"/>
                </a:solidFill>
                <a:latin typeface="Gill Sans" charset="0"/>
                <a:ea typeface="Gill Sans" charset="0"/>
                <a:cs typeface="Gill Sans" charset="0"/>
              </a:defRPr>
            </a:lvl1pPr>
            <a:lvl2pPr marL="742950" indent="-285750">
              <a:spcBef>
                <a:spcPct val="20000"/>
              </a:spcBef>
              <a:buClr>
                <a:srgbClr val="4FCEFF"/>
              </a:buClr>
              <a:buSzPct val="55000"/>
              <a:buFont typeface="Wingdings" charset="2"/>
              <a:buChar char="n"/>
              <a:defRPr sz="2800">
                <a:solidFill>
                  <a:schemeClr val="bg1"/>
                </a:solidFill>
                <a:latin typeface="Gill Sans" charset="0"/>
                <a:ea typeface="Gill Sans" charset="0"/>
                <a:cs typeface="Gill Sans" charset="0"/>
              </a:defRPr>
            </a:lvl2pPr>
            <a:lvl3pPr marL="1143000" indent="-228600">
              <a:spcBef>
                <a:spcPct val="20000"/>
              </a:spcBef>
              <a:buClr>
                <a:srgbClr val="4FCEFF"/>
              </a:buClr>
              <a:buSzPct val="65000"/>
              <a:buFont typeface="Wingdings" charset="2"/>
              <a:buChar char="l"/>
              <a:defRPr sz="2400">
                <a:solidFill>
                  <a:schemeClr val="bg1"/>
                </a:solidFill>
                <a:latin typeface="Gill Sans" charset="0"/>
                <a:ea typeface="Gill Sans" charset="0"/>
                <a:cs typeface="Gill Sans" charset="0"/>
              </a:defRPr>
            </a:lvl3pPr>
            <a:lvl4pPr marL="1600200" indent="-228600">
              <a:spcBef>
                <a:spcPct val="20000"/>
              </a:spcBef>
              <a:buClr>
                <a:srgbClr val="4FCEFF"/>
              </a:buClr>
              <a:buSzPct val="85000"/>
              <a:buFont typeface="Wingdings" charset="2"/>
              <a:buChar char="w"/>
              <a:defRPr sz="2000">
                <a:solidFill>
                  <a:schemeClr val="bg1"/>
                </a:solidFill>
                <a:latin typeface="Gill Sans" charset="0"/>
                <a:ea typeface="Gill Sans" charset="0"/>
                <a:cs typeface="Gill Sans" charset="0"/>
              </a:defRPr>
            </a:lvl4pPr>
            <a:lvl5pPr marL="2057400" indent="-228600">
              <a:spcBef>
                <a:spcPct val="20000"/>
              </a:spcBef>
              <a:buClr>
                <a:srgbClr val="4FCEFF"/>
              </a:buClr>
              <a:buSzPct val="80000"/>
              <a:buFont typeface="Wingdings" charset="2"/>
              <a:buChar char="§"/>
              <a:defRPr>
                <a:solidFill>
                  <a:schemeClr val="bg1"/>
                </a:solidFill>
                <a:latin typeface="Gill Sans" charset="0"/>
                <a:ea typeface="Gill Sans" charset="0"/>
                <a:cs typeface="Gill Sans" charset="0"/>
              </a:defRPr>
            </a:lvl5pPr>
            <a:lvl6pPr marL="25146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6pPr>
            <a:lvl7pPr marL="29718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7pPr>
            <a:lvl8pPr marL="34290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8pPr>
            <a:lvl9pPr marL="38862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9pPr>
          </a:lstStyle>
          <a:p>
            <a:pPr eaLnBrk="1" hangingPunct="1">
              <a:spcBef>
                <a:spcPct val="0"/>
              </a:spcBef>
              <a:buClrTx/>
              <a:buFontTx/>
              <a:buNone/>
            </a:pPr>
            <a:endParaRPr lang="en-US" altLang="en-US" sz="2400">
              <a:solidFill>
                <a:schemeClr val="tx1"/>
              </a:solidFill>
              <a:latin typeface="Times New Roman" charset="0"/>
            </a:endParaRPr>
          </a:p>
        </p:txBody>
      </p:sp>
      <p:sp>
        <p:nvSpPr>
          <p:cNvPr id="18" name="Rectangle 18"/>
          <p:cNvSpPr>
            <a:spLocks noChangeArrowheads="1"/>
          </p:cNvSpPr>
          <p:nvPr/>
        </p:nvSpPr>
        <p:spPr bwMode="auto">
          <a:xfrm>
            <a:off x="5105400" y="4876800"/>
            <a:ext cx="198438" cy="533400"/>
          </a:xfrm>
          <a:prstGeom prst="rect">
            <a:avLst/>
          </a:prstGeom>
          <a:solidFill>
            <a:srgbClr val="92D050"/>
          </a:solidFill>
          <a:ln w="9525">
            <a:solidFill>
              <a:schemeClr val="tx1"/>
            </a:solidFill>
            <a:round/>
            <a:headEnd/>
            <a:tailEnd/>
          </a:ln>
        </p:spPr>
        <p:txBody>
          <a:bodyPr wrap="none"/>
          <a:lstStyle>
            <a:lvl1pPr>
              <a:spcBef>
                <a:spcPct val="20000"/>
              </a:spcBef>
              <a:buClr>
                <a:srgbClr val="4FCEFF"/>
              </a:buClr>
              <a:buFont typeface="Wingdings" charset="2"/>
              <a:buChar char="w"/>
              <a:defRPr sz="3200">
                <a:solidFill>
                  <a:schemeClr val="bg1"/>
                </a:solidFill>
                <a:latin typeface="Gill Sans" charset="0"/>
                <a:ea typeface="Gill Sans" charset="0"/>
                <a:cs typeface="Gill Sans" charset="0"/>
              </a:defRPr>
            </a:lvl1pPr>
            <a:lvl2pPr marL="742950" indent="-285750">
              <a:spcBef>
                <a:spcPct val="20000"/>
              </a:spcBef>
              <a:buClr>
                <a:srgbClr val="4FCEFF"/>
              </a:buClr>
              <a:buSzPct val="55000"/>
              <a:buFont typeface="Wingdings" charset="2"/>
              <a:buChar char="n"/>
              <a:defRPr sz="2800">
                <a:solidFill>
                  <a:schemeClr val="bg1"/>
                </a:solidFill>
                <a:latin typeface="Gill Sans" charset="0"/>
                <a:ea typeface="Gill Sans" charset="0"/>
                <a:cs typeface="Gill Sans" charset="0"/>
              </a:defRPr>
            </a:lvl2pPr>
            <a:lvl3pPr marL="1143000" indent="-228600">
              <a:spcBef>
                <a:spcPct val="20000"/>
              </a:spcBef>
              <a:buClr>
                <a:srgbClr val="4FCEFF"/>
              </a:buClr>
              <a:buSzPct val="65000"/>
              <a:buFont typeface="Wingdings" charset="2"/>
              <a:buChar char="l"/>
              <a:defRPr sz="2400">
                <a:solidFill>
                  <a:schemeClr val="bg1"/>
                </a:solidFill>
                <a:latin typeface="Gill Sans" charset="0"/>
                <a:ea typeface="Gill Sans" charset="0"/>
                <a:cs typeface="Gill Sans" charset="0"/>
              </a:defRPr>
            </a:lvl3pPr>
            <a:lvl4pPr marL="1600200" indent="-228600">
              <a:spcBef>
                <a:spcPct val="20000"/>
              </a:spcBef>
              <a:buClr>
                <a:srgbClr val="4FCEFF"/>
              </a:buClr>
              <a:buSzPct val="85000"/>
              <a:buFont typeface="Wingdings" charset="2"/>
              <a:buChar char="w"/>
              <a:defRPr sz="2000">
                <a:solidFill>
                  <a:schemeClr val="bg1"/>
                </a:solidFill>
                <a:latin typeface="Gill Sans" charset="0"/>
                <a:ea typeface="Gill Sans" charset="0"/>
                <a:cs typeface="Gill Sans" charset="0"/>
              </a:defRPr>
            </a:lvl4pPr>
            <a:lvl5pPr marL="2057400" indent="-228600">
              <a:spcBef>
                <a:spcPct val="20000"/>
              </a:spcBef>
              <a:buClr>
                <a:srgbClr val="4FCEFF"/>
              </a:buClr>
              <a:buSzPct val="80000"/>
              <a:buFont typeface="Wingdings" charset="2"/>
              <a:buChar char="§"/>
              <a:defRPr>
                <a:solidFill>
                  <a:schemeClr val="bg1"/>
                </a:solidFill>
                <a:latin typeface="Gill Sans" charset="0"/>
                <a:ea typeface="Gill Sans" charset="0"/>
                <a:cs typeface="Gill Sans" charset="0"/>
              </a:defRPr>
            </a:lvl5pPr>
            <a:lvl6pPr marL="25146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6pPr>
            <a:lvl7pPr marL="29718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7pPr>
            <a:lvl8pPr marL="34290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8pPr>
            <a:lvl9pPr marL="38862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9pPr>
          </a:lstStyle>
          <a:p>
            <a:pPr eaLnBrk="1" hangingPunct="1">
              <a:spcBef>
                <a:spcPct val="0"/>
              </a:spcBef>
              <a:buClrTx/>
              <a:buFontTx/>
              <a:buNone/>
            </a:pPr>
            <a:endParaRPr lang="en-US" altLang="en-US" sz="2400">
              <a:solidFill>
                <a:schemeClr val="tx1"/>
              </a:solidFill>
              <a:latin typeface="Times New Roman" charset="0"/>
            </a:endParaRPr>
          </a:p>
        </p:txBody>
      </p:sp>
      <p:sp>
        <p:nvSpPr>
          <p:cNvPr id="19" name="Rectangle 18"/>
          <p:cNvSpPr/>
          <p:nvPr/>
        </p:nvSpPr>
        <p:spPr bwMode="auto">
          <a:xfrm>
            <a:off x="3322638" y="5638800"/>
            <a:ext cx="487362" cy="152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en-US"/>
          </a:p>
        </p:txBody>
      </p:sp>
      <p:sp>
        <p:nvSpPr>
          <p:cNvPr id="20" name="Rectangle 19"/>
          <p:cNvSpPr/>
          <p:nvPr/>
        </p:nvSpPr>
        <p:spPr bwMode="auto">
          <a:xfrm>
            <a:off x="5456238" y="5638800"/>
            <a:ext cx="487362" cy="152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en-US"/>
          </a:p>
        </p:txBody>
      </p:sp>
      <p:cxnSp>
        <p:nvCxnSpPr>
          <p:cNvPr id="21" name="Straight Connector 20"/>
          <p:cNvCxnSpPr>
            <a:endCxn id="26" idx="2"/>
          </p:cNvCxnSpPr>
          <p:nvPr/>
        </p:nvCxnSpPr>
        <p:spPr bwMode="auto">
          <a:xfrm>
            <a:off x="2128838" y="5715000"/>
            <a:ext cx="0" cy="838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2" name="Rectangle 21"/>
          <p:cNvSpPr/>
          <p:nvPr/>
        </p:nvSpPr>
        <p:spPr bwMode="auto">
          <a:xfrm>
            <a:off x="1298575" y="5638800"/>
            <a:ext cx="487363" cy="152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en-US"/>
          </a:p>
        </p:txBody>
      </p:sp>
      <p:cxnSp>
        <p:nvCxnSpPr>
          <p:cNvPr id="23" name="Straight Connector 22"/>
          <p:cNvCxnSpPr>
            <a:endCxn id="28" idx="2"/>
          </p:cNvCxnSpPr>
          <p:nvPr/>
        </p:nvCxnSpPr>
        <p:spPr bwMode="auto">
          <a:xfrm>
            <a:off x="6248400" y="5715000"/>
            <a:ext cx="0" cy="838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4" name="Rectangle 25"/>
          <p:cNvSpPr>
            <a:spLocks noChangeArrowheads="1"/>
          </p:cNvSpPr>
          <p:nvPr/>
        </p:nvSpPr>
        <p:spPr bwMode="auto">
          <a:xfrm>
            <a:off x="6172200" y="5943600"/>
            <a:ext cx="198438" cy="533400"/>
          </a:xfrm>
          <a:prstGeom prst="rect">
            <a:avLst/>
          </a:prstGeom>
          <a:solidFill>
            <a:srgbClr val="0E6CB8"/>
          </a:solidFill>
          <a:ln w="9525">
            <a:solidFill>
              <a:schemeClr val="tx1"/>
            </a:solidFill>
            <a:round/>
            <a:headEnd/>
            <a:tailEnd/>
          </a:ln>
        </p:spPr>
        <p:txBody>
          <a:bodyPr wrap="none"/>
          <a:lstStyle>
            <a:lvl1pPr>
              <a:spcBef>
                <a:spcPct val="20000"/>
              </a:spcBef>
              <a:buClr>
                <a:srgbClr val="4FCEFF"/>
              </a:buClr>
              <a:buFont typeface="Wingdings" charset="2"/>
              <a:buChar char="w"/>
              <a:defRPr sz="3200">
                <a:solidFill>
                  <a:schemeClr val="bg1"/>
                </a:solidFill>
                <a:latin typeface="Gill Sans" charset="0"/>
                <a:ea typeface="Gill Sans" charset="0"/>
                <a:cs typeface="Gill Sans" charset="0"/>
              </a:defRPr>
            </a:lvl1pPr>
            <a:lvl2pPr marL="742950" indent="-285750">
              <a:spcBef>
                <a:spcPct val="20000"/>
              </a:spcBef>
              <a:buClr>
                <a:srgbClr val="4FCEFF"/>
              </a:buClr>
              <a:buSzPct val="55000"/>
              <a:buFont typeface="Wingdings" charset="2"/>
              <a:buChar char="n"/>
              <a:defRPr sz="2800">
                <a:solidFill>
                  <a:schemeClr val="bg1"/>
                </a:solidFill>
                <a:latin typeface="Gill Sans" charset="0"/>
                <a:ea typeface="Gill Sans" charset="0"/>
                <a:cs typeface="Gill Sans" charset="0"/>
              </a:defRPr>
            </a:lvl2pPr>
            <a:lvl3pPr marL="1143000" indent="-228600">
              <a:spcBef>
                <a:spcPct val="20000"/>
              </a:spcBef>
              <a:buClr>
                <a:srgbClr val="4FCEFF"/>
              </a:buClr>
              <a:buSzPct val="65000"/>
              <a:buFont typeface="Wingdings" charset="2"/>
              <a:buChar char="l"/>
              <a:defRPr sz="2400">
                <a:solidFill>
                  <a:schemeClr val="bg1"/>
                </a:solidFill>
                <a:latin typeface="Gill Sans" charset="0"/>
                <a:ea typeface="Gill Sans" charset="0"/>
                <a:cs typeface="Gill Sans" charset="0"/>
              </a:defRPr>
            </a:lvl3pPr>
            <a:lvl4pPr marL="1600200" indent="-228600">
              <a:spcBef>
                <a:spcPct val="20000"/>
              </a:spcBef>
              <a:buClr>
                <a:srgbClr val="4FCEFF"/>
              </a:buClr>
              <a:buSzPct val="85000"/>
              <a:buFont typeface="Wingdings" charset="2"/>
              <a:buChar char="w"/>
              <a:defRPr sz="2000">
                <a:solidFill>
                  <a:schemeClr val="bg1"/>
                </a:solidFill>
                <a:latin typeface="Gill Sans" charset="0"/>
                <a:ea typeface="Gill Sans" charset="0"/>
                <a:cs typeface="Gill Sans" charset="0"/>
              </a:defRPr>
            </a:lvl4pPr>
            <a:lvl5pPr marL="2057400" indent="-228600">
              <a:spcBef>
                <a:spcPct val="20000"/>
              </a:spcBef>
              <a:buClr>
                <a:srgbClr val="4FCEFF"/>
              </a:buClr>
              <a:buSzPct val="80000"/>
              <a:buFont typeface="Wingdings" charset="2"/>
              <a:buChar char="§"/>
              <a:defRPr>
                <a:solidFill>
                  <a:schemeClr val="bg1"/>
                </a:solidFill>
                <a:latin typeface="Gill Sans" charset="0"/>
                <a:ea typeface="Gill Sans" charset="0"/>
                <a:cs typeface="Gill Sans" charset="0"/>
              </a:defRPr>
            </a:lvl5pPr>
            <a:lvl6pPr marL="25146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6pPr>
            <a:lvl7pPr marL="29718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7pPr>
            <a:lvl8pPr marL="34290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8pPr>
            <a:lvl9pPr marL="38862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9pPr>
          </a:lstStyle>
          <a:p>
            <a:pPr eaLnBrk="1" hangingPunct="1">
              <a:spcBef>
                <a:spcPct val="0"/>
              </a:spcBef>
              <a:buClrTx/>
              <a:buFontTx/>
              <a:buNone/>
            </a:pPr>
            <a:endParaRPr lang="en-US" altLang="en-US" sz="2400">
              <a:solidFill>
                <a:schemeClr val="tx1"/>
              </a:solidFill>
              <a:latin typeface="Times New Roman" charset="0"/>
            </a:endParaRPr>
          </a:p>
        </p:txBody>
      </p:sp>
      <p:sp>
        <p:nvSpPr>
          <p:cNvPr id="25" name="Rectangle 26"/>
          <p:cNvSpPr>
            <a:spLocks noChangeArrowheads="1"/>
          </p:cNvSpPr>
          <p:nvPr/>
        </p:nvSpPr>
        <p:spPr bwMode="auto">
          <a:xfrm>
            <a:off x="4068763" y="5943600"/>
            <a:ext cx="198437" cy="533400"/>
          </a:xfrm>
          <a:prstGeom prst="rect">
            <a:avLst/>
          </a:prstGeom>
          <a:solidFill>
            <a:srgbClr val="0E6CB8"/>
          </a:solidFill>
          <a:ln w="9525">
            <a:solidFill>
              <a:schemeClr val="tx1"/>
            </a:solidFill>
            <a:round/>
            <a:headEnd/>
            <a:tailEnd/>
          </a:ln>
        </p:spPr>
        <p:txBody>
          <a:bodyPr wrap="none"/>
          <a:lstStyle>
            <a:lvl1pPr>
              <a:spcBef>
                <a:spcPct val="20000"/>
              </a:spcBef>
              <a:buClr>
                <a:srgbClr val="4FCEFF"/>
              </a:buClr>
              <a:buFont typeface="Wingdings" charset="2"/>
              <a:buChar char="w"/>
              <a:defRPr sz="3200">
                <a:solidFill>
                  <a:schemeClr val="bg1"/>
                </a:solidFill>
                <a:latin typeface="Gill Sans" charset="0"/>
                <a:ea typeface="Gill Sans" charset="0"/>
                <a:cs typeface="Gill Sans" charset="0"/>
              </a:defRPr>
            </a:lvl1pPr>
            <a:lvl2pPr marL="742950" indent="-285750">
              <a:spcBef>
                <a:spcPct val="20000"/>
              </a:spcBef>
              <a:buClr>
                <a:srgbClr val="4FCEFF"/>
              </a:buClr>
              <a:buSzPct val="55000"/>
              <a:buFont typeface="Wingdings" charset="2"/>
              <a:buChar char="n"/>
              <a:defRPr sz="2800">
                <a:solidFill>
                  <a:schemeClr val="bg1"/>
                </a:solidFill>
                <a:latin typeface="Gill Sans" charset="0"/>
                <a:ea typeface="Gill Sans" charset="0"/>
                <a:cs typeface="Gill Sans" charset="0"/>
              </a:defRPr>
            </a:lvl2pPr>
            <a:lvl3pPr marL="1143000" indent="-228600">
              <a:spcBef>
                <a:spcPct val="20000"/>
              </a:spcBef>
              <a:buClr>
                <a:srgbClr val="4FCEFF"/>
              </a:buClr>
              <a:buSzPct val="65000"/>
              <a:buFont typeface="Wingdings" charset="2"/>
              <a:buChar char="l"/>
              <a:defRPr sz="2400">
                <a:solidFill>
                  <a:schemeClr val="bg1"/>
                </a:solidFill>
                <a:latin typeface="Gill Sans" charset="0"/>
                <a:ea typeface="Gill Sans" charset="0"/>
                <a:cs typeface="Gill Sans" charset="0"/>
              </a:defRPr>
            </a:lvl3pPr>
            <a:lvl4pPr marL="1600200" indent="-228600">
              <a:spcBef>
                <a:spcPct val="20000"/>
              </a:spcBef>
              <a:buClr>
                <a:srgbClr val="4FCEFF"/>
              </a:buClr>
              <a:buSzPct val="85000"/>
              <a:buFont typeface="Wingdings" charset="2"/>
              <a:buChar char="w"/>
              <a:defRPr sz="2000">
                <a:solidFill>
                  <a:schemeClr val="bg1"/>
                </a:solidFill>
                <a:latin typeface="Gill Sans" charset="0"/>
                <a:ea typeface="Gill Sans" charset="0"/>
                <a:cs typeface="Gill Sans" charset="0"/>
              </a:defRPr>
            </a:lvl4pPr>
            <a:lvl5pPr marL="2057400" indent="-228600">
              <a:spcBef>
                <a:spcPct val="20000"/>
              </a:spcBef>
              <a:buClr>
                <a:srgbClr val="4FCEFF"/>
              </a:buClr>
              <a:buSzPct val="80000"/>
              <a:buFont typeface="Wingdings" charset="2"/>
              <a:buChar char="§"/>
              <a:defRPr>
                <a:solidFill>
                  <a:schemeClr val="bg1"/>
                </a:solidFill>
                <a:latin typeface="Gill Sans" charset="0"/>
                <a:ea typeface="Gill Sans" charset="0"/>
                <a:cs typeface="Gill Sans" charset="0"/>
              </a:defRPr>
            </a:lvl5pPr>
            <a:lvl6pPr marL="25146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6pPr>
            <a:lvl7pPr marL="29718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7pPr>
            <a:lvl8pPr marL="34290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8pPr>
            <a:lvl9pPr marL="38862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9pPr>
          </a:lstStyle>
          <a:p>
            <a:pPr eaLnBrk="1" hangingPunct="1">
              <a:spcBef>
                <a:spcPct val="0"/>
              </a:spcBef>
              <a:buClrTx/>
              <a:buFontTx/>
              <a:buNone/>
            </a:pPr>
            <a:endParaRPr lang="en-US" altLang="en-US" sz="2400">
              <a:solidFill>
                <a:schemeClr val="tx1"/>
              </a:solidFill>
              <a:latin typeface="Times New Roman" charset="0"/>
            </a:endParaRPr>
          </a:p>
        </p:txBody>
      </p:sp>
      <p:sp>
        <p:nvSpPr>
          <p:cNvPr id="26" name="Rectangle 27"/>
          <p:cNvSpPr>
            <a:spLocks noChangeArrowheads="1"/>
          </p:cNvSpPr>
          <p:nvPr/>
        </p:nvSpPr>
        <p:spPr bwMode="auto">
          <a:xfrm>
            <a:off x="2057400" y="5943600"/>
            <a:ext cx="198438" cy="533400"/>
          </a:xfrm>
          <a:prstGeom prst="rect">
            <a:avLst/>
          </a:prstGeom>
          <a:solidFill>
            <a:srgbClr val="0E6CB8"/>
          </a:solidFill>
          <a:ln w="9525">
            <a:solidFill>
              <a:schemeClr val="tx1"/>
            </a:solidFill>
            <a:round/>
            <a:headEnd/>
            <a:tailEnd/>
          </a:ln>
        </p:spPr>
        <p:txBody>
          <a:bodyPr wrap="none"/>
          <a:lstStyle>
            <a:lvl1pPr>
              <a:spcBef>
                <a:spcPct val="20000"/>
              </a:spcBef>
              <a:buClr>
                <a:srgbClr val="4FCEFF"/>
              </a:buClr>
              <a:buFont typeface="Wingdings" charset="2"/>
              <a:buChar char="w"/>
              <a:defRPr sz="3200">
                <a:solidFill>
                  <a:schemeClr val="bg1"/>
                </a:solidFill>
                <a:latin typeface="Gill Sans" charset="0"/>
                <a:ea typeface="Gill Sans" charset="0"/>
                <a:cs typeface="Gill Sans" charset="0"/>
              </a:defRPr>
            </a:lvl1pPr>
            <a:lvl2pPr marL="742950" indent="-285750">
              <a:spcBef>
                <a:spcPct val="20000"/>
              </a:spcBef>
              <a:buClr>
                <a:srgbClr val="4FCEFF"/>
              </a:buClr>
              <a:buSzPct val="55000"/>
              <a:buFont typeface="Wingdings" charset="2"/>
              <a:buChar char="n"/>
              <a:defRPr sz="2800">
                <a:solidFill>
                  <a:schemeClr val="bg1"/>
                </a:solidFill>
                <a:latin typeface="Gill Sans" charset="0"/>
                <a:ea typeface="Gill Sans" charset="0"/>
                <a:cs typeface="Gill Sans" charset="0"/>
              </a:defRPr>
            </a:lvl2pPr>
            <a:lvl3pPr marL="1143000" indent="-228600">
              <a:spcBef>
                <a:spcPct val="20000"/>
              </a:spcBef>
              <a:buClr>
                <a:srgbClr val="4FCEFF"/>
              </a:buClr>
              <a:buSzPct val="65000"/>
              <a:buFont typeface="Wingdings" charset="2"/>
              <a:buChar char="l"/>
              <a:defRPr sz="2400">
                <a:solidFill>
                  <a:schemeClr val="bg1"/>
                </a:solidFill>
                <a:latin typeface="Gill Sans" charset="0"/>
                <a:ea typeface="Gill Sans" charset="0"/>
                <a:cs typeface="Gill Sans" charset="0"/>
              </a:defRPr>
            </a:lvl3pPr>
            <a:lvl4pPr marL="1600200" indent="-228600">
              <a:spcBef>
                <a:spcPct val="20000"/>
              </a:spcBef>
              <a:buClr>
                <a:srgbClr val="4FCEFF"/>
              </a:buClr>
              <a:buSzPct val="85000"/>
              <a:buFont typeface="Wingdings" charset="2"/>
              <a:buChar char="w"/>
              <a:defRPr sz="2000">
                <a:solidFill>
                  <a:schemeClr val="bg1"/>
                </a:solidFill>
                <a:latin typeface="Gill Sans" charset="0"/>
                <a:ea typeface="Gill Sans" charset="0"/>
                <a:cs typeface="Gill Sans" charset="0"/>
              </a:defRPr>
            </a:lvl4pPr>
            <a:lvl5pPr marL="2057400" indent="-228600">
              <a:spcBef>
                <a:spcPct val="20000"/>
              </a:spcBef>
              <a:buClr>
                <a:srgbClr val="4FCEFF"/>
              </a:buClr>
              <a:buSzPct val="80000"/>
              <a:buFont typeface="Wingdings" charset="2"/>
              <a:buChar char="§"/>
              <a:defRPr>
                <a:solidFill>
                  <a:schemeClr val="bg1"/>
                </a:solidFill>
                <a:latin typeface="Gill Sans" charset="0"/>
                <a:ea typeface="Gill Sans" charset="0"/>
                <a:cs typeface="Gill Sans" charset="0"/>
              </a:defRPr>
            </a:lvl5pPr>
            <a:lvl6pPr marL="25146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6pPr>
            <a:lvl7pPr marL="29718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7pPr>
            <a:lvl8pPr marL="34290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8pPr>
            <a:lvl9pPr marL="38862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9pPr>
          </a:lstStyle>
          <a:p>
            <a:pPr eaLnBrk="1" hangingPunct="1">
              <a:spcBef>
                <a:spcPct val="0"/>
              </a:spcBef>
              <a:buClrTx/>
              <a:buFontTx/>
              <a:buNone/>
            </a:pPr>
            <a:endParaRPr lang="en-US" altLang="en-US" sz="2400">
              <a:solidFill>
                <a:schemeClr val="tx1"/>
              </a:solidFill>
              <a:latin typeface="Times New Roman" charset="0"/>
            </a:endParaRPr>
          </a:p>
        </p:txBody>
      </p:sp>
      <p:sp>
        <p:nvSpPr>
          <p:cNvPr id="27" name="Rectangle 26"/>
          <p:cNvSpPr/>
          <p:nvPr/>
        </p:nvSpPr>
        <p:spPr bwMode="auto">
          <a:xfrm>
            <a:off x="7416800" y="2786063"/>
            <a:ext cx="198438" cy="2286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en-US"/>
          </a:p>
        </p:txBody>
      </p:sp>
      <p:sp>
        <p:nvSpPr>
          <p:cNvPr id="28" name="Rectangle 33"/>
          <p:cNvSpPr>
            <a:spLocks noChangeArrowheads="1"/>
          </p:cNvSpPr>
          <p:nvPr/>
        </p:nvSpPr>
        <p:spPr bwMode="auto">
          <a:xfrm>
            <a:off x="7416800" y="3167063"/>
            <a:ext cx="198438" cy="228600"/>
          </a:xfrm>
          <a:prstGeom prst="rect">
            <a:avLst/>
          </a:prstGeom>
          <a:solidFill>
            <a:srgbClr val="92D050"/>
          </a:solidFill>
          <a:ln w="9525">
            <a:solidFill>
              <a:schemeClr val="tx1"/>
            </a:solidFill>
            <a:round/>
            <a:headEnd/>
            <a:tailEnd/>
          </a:ln>
        </p:spPr>
        <p:txBody>
          <a:bodyPr wrap="none"/>
          <a:lstStyle>
            <a:lvl1pPr>
              <a:spcBef>
                <a:spcPct val="20000"/>
              </a:spcBef>
              <a:buClr>
                <a:srgbClr val="4FCEFF"/>
              </a:buClr>
              <a:buFont typeface="Wingdings" charset="2"/>
              <a:buChar char="w"/>
              <a:defRPr sz="3200">
                <a:solidFill>
                  <a:schemeClr val="bg1"/>
                </a:solidFill>
                <a:latin typeface="Gill Sans" charset="0"/>
                <a:ea typeface="Gill Sans" charset="0"/>
                <a:cs typeface="Gill Sans" charset="0"/>
              </a:defRPr>
            </a:lvl1pPr>
            <a:lvl2pPr marL="742950" indent="-285750">
              <a:spcBef>
                <a:spcPct val="20000"/>
              </a:spcBef>
              <a:buClr>
                <a:srgbClr val="4FCEFF"/>
              </a:buClr>
              <a:buSzPct val="55000"/>
              <a:buFont typeface="Wingdings" charset="2"/>
              <a:buChar char="n"/>
              <a:defRPr sz="2800">
                <a:solidFill>
                  <a:schemeClr val="bg1"/>
                </a:solidFill>
                <a:latin typeface="Gill Sans" charset="0"/>
                <a:ea typeface="Gill Sans" charset="0"/>
                <a:cs typeface="Gill Sans" charset="0"/>
              </a:defRPr>
            </a:lvl2pPr>
            <a:lvl3pPr marL="1143000" indent="-228600">
              <a:spcBef>
                <a:spcPct val="20000"/>
              </a:spcBef>
              <a:buClr>
                <a:srgbClr val="4FCEFF"/>
              </a:buClr>
              <a:buSzPct val="65000"/>
              <a:buFont typeface="Wingdings" charset="2"/>
              <a:buChar char="l"/>
              <a:defRPr sz="2400">
                <a:solidFill>
                  <a:schemeClr val="bg1"/>
                </a:solidFill>
                <a:latin typeface="Gill Sans" charset="0"/>
                <a:ea typeface="Gill Sans" charset="0"/>
                <a:cs typeface="Gill Sans" charset="0"/>
              </a:defRPr>
            </a:lvl3pPr>
            <a:lvl4pPr marL="1600200" indent="-228600">
              <a:spcBef>
                <a:spcPct val="20000"/>
              </a:spcBef>
              <a:buClr>
                <a:srgbClr val="4FCEFF"/>
              </a:buClr>
              <a:buSzPct val="85000"/>
              <a:buFont typeface="Wingdings" charset="2"/>
              <a:buChar char="w"/>
              <a:defRPr sz="2000">
                <a:solidFill>
                  <a:schemeClr val="bg1"/>
                </a:solidFill>
                <a:latin typeface="Gill Sans" charset="0"/>
                <a:ea typeface="Gill Sans" charset="0"/>
                <a:cs typeface="Gill Sans" charset="0"/>
              </a:defRPr>
            </a:lvl4pPr>
            <a:lvl5pPr marL="2057400" indent="-228600">
              <a:spcBef>
                <a:spcPct val="20000"/>
              </a:spcBef>
              <a:buClr>
                <a:srgbClr val="4FCEFF"/>
              </a:buClr>
              <a:buSzPct val="80000"/>
              <a:buFont typeface="Wingdings" charset="2"/>
              <a:buChar char="§"/>
              <a:defRPr>
                <a:solidFill>
                  <a:schemeClr val="bg1"/>
                </a:solidFill>
                <a:latin typeface="Gill Sans" charset="0"/>
                <a:ea typeface="Gill Sans" charset="0"/>
                <a:cs typeface="Gill Sans" charset="0"/>
              </a:defRPr>
            </a:lvl5pPr>
            <a:lvl6pPr marL="25146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6pPr>
            <a:lvl7pPr marL="29718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7pPr>
            <a:lvl8pPr marL="34290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8pPr>
            <a:lvl9pPr marL="38862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9pPr>
          </a:lstStyle>
          <a:p>
            <a:pPr eaLnBrk="1" hangingPunct="1">
              <a:spcBef>
                <a:spcPct val="0"/>
              </a:spcBef>
              <a:buClrTx/>
              <a:buFontTx/>
              <a:buNone/>
            </a:pPr>
            <a:endParaRPr lang="en-US" altLang="en-US" sz="2400">
              <a:solidFill>
                <a:schemeClr val="tx1"/>
              </a:solidFill>
              <a:latin typeface="Times New Roman" charset="0"/>
            </a:endParaRPr>
          </a:p>
        </p:txBody>
      </p:sp>
      <p:sp>
        <p:nvSpPr>
          <p:cNvPr id="29" name="TextBox 34"/>
          <p:cNvSpPr txBox="1">
            <a:spLocks noChangeArrowheads="1"/>
          </p:cNvSpPr>
          <p:nvPr/>
        </p:nvSpPr>
        <p:spPr bwMode="auto">
          <a:xfrm>
            <a:off x="7637463" y="2709863"/>
            <a:ext cx="10679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FCEFF"/>
              </a:buClr>
              <a:buFont typeface="Wingdings" charset="2"/>
              <a:buChar char="w"/>
              <a:defRPr sz="3200">
                <a:solidFill>
                  <a:schemeClr val="bg1"/>
                </a:solidFill>
                <a:latin typeface="Gill Sans" charset="0"/>
                <a:ea typeface="Gill Sans" charset="0"/>
                <a:cs typeface="Gill Sans" charset="0"/>
              </a:defRPr>
            </a:lvl1pPr>
            <a:lvl2pPr marL="742950" indent="-285750">
              <a:spcBef>
                <a:spcPct val="20000"/>
              </a:spcBef>
              <a:buClr>
                <a:srgbClr val="4FCEFF"/>
              </a:buClr>
              <a:buSzPct val="55000"/>
              <a:buFont typeface="Wingdings" charset="2"/>
              <a:buChar char="n"/>
              <a:defRPr sz="2800">
                <a:solidFill>
                  <a:schemeClr val="bg1"/>
                </a:solidFill>
                <a:latin typeface="Gill Sans" charset="0"/>
                <a:ea typeface="Gill Sans" charset="0"/>
                <a:cs typeface="Gill Sans" charset="0"/>
              </a:defRPr>
            </a:lvl2pPr>
            <a:lvl3pPr marL="1143000" indent="-228600">
              <a:spcBef>
                <a:spcPct val="20000"/>
              </a:spcBef>
              <a:buClr>
                <a:srgbClr val="4FCEFF"/>
              </a:buClr>
              <a:buSzPct val="65000"/>
              <a:buFont typeface="Wingdings" charset="2"/>
              <a:buChar char="l"/>
              <a:defRPr sz="2400">
                <a:solidFill>
                  <a:schemeClr val="bg1"/>
                </a:solidFill>
                <a:latin typeface="Gill Sans" charset="0"/>
                <a:ea typeface="Gill Sans" charset="0"/>
                <a:cs typeface="Gill Sans" charset="0"/>
              </a:defRPr>
            </a:lvl3pPr>
            <a:lvl4pPr marL="1600200" indent="-228600">
              <a:spcBef>
                <a:spcPct val="20000"/>
              </a:spcBef>
              <a:buClr>
                <a:srgbClr val="4FCEFF"/>
              </a:buClr>
              <a:buSzPct val="85000"/>
              <a:buFont typeface="Wingdings" charset="2"/>
              <a:buChar char="w"/>
              <a:defRPr sz="2000">
                <a:solidFill>
                  <a:schemeClr val="bg1"/>
                </a:solidFill>
                <a:latin typeface="Gill Sans" charset="0"/>
                <a:ea typeface="Gill Sans" charset="0"/>
                <a:cs typeface="Gill Sans" charset="0"/>
              </a:defRPr>
            </a:lvl4pPr>
            <a:lvl5pPr marL="2057400" indent="-228600">
              <a:spcBef>
                <a:spcPct val="20000"/>
              </a:spcBef>
              <a:buClr>
                <a:srgbClr val="4FCEFF"/>
              </a:buClr>
              <a:buSzPct val="80000"/>
              <a:buFont typeface="Wingdings" charset="2"/>
              <a:buChar char="§"/>
              <a:defRPr>
                <a:solidFill>
                  <a:schemeClr val="bg1"/>
                </a:solidFill>
                <a:latin typeface="Gill Sans" charset="0"/>
                <a:ea typeface="Gill Sans" charset="0"/>
                <a:cs typeface="Gill Sans" charset="0"/>
              </a:defRPr>
            </a:lvl5pPr>
            <a:lvl6pPr marL="25146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6pPr>
            <a:lvl7pPr marL="29718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7pPr>
            <a:lvl8pPr marL="34290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8pPr>
            <a:lvl9pPr marL="38862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9pPr>
          </a:lstStyle>
          <a:p>
            <a:pPr eaLnBrk="1" hangingPunct="1">
              <a:spcBef>
                <a:spcPct val="0"/>
              </a:spcBef>
              <a:buClrTx/>
              <a:buFontTx/>
              <a:buNone/>
            </a:pPr>
            <a:r>
              <a:rPr lang="en-US" altLang="en-US" sz="1600" dirty="0">
                <a:solidFill>
                  <a:schemeClr val="tx1"/>
                </a:solidFill>
              </a:rPr>
              <a:t>Shift Door</a:t>
            </a:r>
          </a:p>
        </p:txBody>
      </p:sp>
      <p:sp>
        <p:nvSpPr>
          <p:cNvPr id="30" name="TextBox 35"/>
          <p:cNvSpPr txBox="1">
            <a:spLocks noChangeArrowheads="1"/>
          </p:cNvSpPr>
          <p:nvPr/>
        </p:nvSpPr>
        <p:spPr bwMode="auto">
          <a:xfrm>
            <a:off x="7645400" y="3132138"/>
            <a:ext cx="15434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FCEFF"/>
              </a:buClr>
              <a:buFont typeface="Wingdings" charset="2"/>
              <a:buChar char="w"/>
              <a:defRPr sz="3200">
                <a:solidFill>
                  <a:schemeClr val="bg1"/>
                </a:solidFill>
                <a:latin typeface="Gill Sans" charset="0"/>
                <a:ea typeface="Gill Sans" charset="0"/>
                <a:cs typeface="Gill Sans" charset="0"/>
              </a:defRPr>
            </a:lvl1pPr>
            <a:lvl2pPr marL="742950" indent="-285750">
              <a:spcBef>
                <a:spcPct val="20000"/>
              </a:spcBef>
              <a:buClr>
                <a:srgbClr val="4FCEFF"/>
              </a:buClr>
              <a:buSzPct val="55000"/>
              <a:buFont typeface="Wingdings" charset="2"/>
              <a:buChar char="n"/>
              <a:defRPr sz="2800">
                <a:solidFill>
                  <a:schemeClr val="bg1"/>
                </a:solidFill>
                <a:latin typeface="Gill Sans" charset="0"/>
                <a:ea typeface="Gill Sans" charset="0"/>
                <a:cs typeface="Gill Sans" charset="0"/>
              </a:defRPr>
            </a:lvl2pPr>
            <a:lvl3pPr marL="1143000" indent="-228600">
              <a:spcBef>
                <a:spcPct val="20000"/>
              </a:spcBef>
              <a:buClr>
                <a:srgbClr val="4FCEFF"/>
              </a:buClr>
              <a:buSzPct val="65000"/>
              <a:buFont typeface="Wingdings" charset="2"/>
              <a:buChar char="l"/>
              <a:defRPr sz="2400">
                <a:solidFill>
                  <a:schemeClr val="bg1"/>
                </a:solidFill>
                <a:latin typeface="Gill Sans" charset="0"/>
                <a:ea typeface="Gill Sans" charset="0"/>
                <a:cs typeface="Gill Sans" charset="0"/>
              </a:defRPr>
            </a:lvl3pPr>
            <a:lvl4pPr marL="1600200" indent="-228600">
              <a:spcBef>
                <a:spcPct val="20000"/>
              </a:spcBef>
              <a:buClr>
                <a:srgbClr val="4FCEFF"/>
              </a:buClr>
              <a:buSzPct val="85000"/>
              <a:buFont typeface="Wingdings" charset="2"/>
              <a:buChar char="w"/>
              <a:defRPr sz="2000">
                <a:solidFill>
                  <a:schemeClr val="bg1"/>
                </a:solidFill>
                <a:latin typeface="Gill Sans" charset="0"/>
                <a:ea typeface="Gill Sans" charset="0"/>
                <a:cs typeface="Gill Sans" charset="0"/>
              </a:defRPr>
            </a:lvl4pPr>
            <a:lvl5pPr marL="2057400" indent="-228600">
              <a:spcBef>
                <a:spcPct val="20000"/>
              </a:spcBef>
              <a:buClr>
                <a:srgbClr val="4FCEFF"/>
              </a:buClr>
              <a:buSzPct val="80000"/>
              <a:buFont typeface="Wingdings" charset="2"/>
              <a:buChar char="§"/>
              <a:defRPr>
                <a:solidFill>
                  <a:schemeClr val="bg1"/>
                </a:solidFill>
                <a:latin typeface="Gill Sans" charset="0"/>
                <a:ea typeface="Gill Sans" charset="0"/>
                <a:cs typeface="Gill Sans" charset="0"/>
              </a:defRPr>
            </a:lvl5pPr>
            <a:lvl6pPr marL="25146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6pPr>
            <a:lvl7pPr marL="29718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7pPr>
            <a:lvl8pPr marL="34290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8pPr>
            <a:lvl9pPr marL="3886200" indent="-228600" eaLnBrk="0" fontAlgn="base" hangingPunct="0">
              <a:spcBef>
                <a:spcPct val="20000"/>
              </a:spcBef>
              <a:spcAft>
                <a:spcPct val="0"/>
              </a:spcAft>
              <a:buClr>
                <a:srgbClr val="4FCEFF"/>
              </a:buClr>
              <a:buSzPct val="80000"/>
              <a:buFont typeface="Wingdings" charset="2"/>
              <a:buChar char="§"/>
              <a:defRPr>
                <a:solidFill>
                  <a:schemeClr val="bg1"/>
                </a:solidFill>
                <a:latin typeface="Gill Sans" charset="0"/>
                <a:ea typeface="Gill Sans" charset="0"/>
                <a:cs typeface="Gill Sans" charset="0"/>
              </a:defRPr>
            </a:lvl9pPr>
          </a:lstStyle>
          <a:p>
            <a:pPr eaLnBrk="1" hangingPunct="1">
              <a:spcBef>
                <a:spcPct val="0"/>
              </a:spcBef>
              <a:buClrTx/>
              <a:buFontTx/>
              <a:buNone/>
            </a:pPr>
            <a:r>
              <a:rPr lang="en-US" altLang="en-US" sz="1600" dirty="0">
                <a:solidFill>
                  <a:schemeClr val="tx1"/>
                </a:solidFill>
              </a:rPr>
              <a:t>Howdy Window</a:t>
            </a:r>
          </a:p>
        </p:txBody>
      </p:sp>
      <p:sp>
        <p:nvSpPr>
          <p:cNvPr id="4" name="TextBox 3"/>
          <p:cNvSpPr txBox="1"/>
          <p:nvPr/>
        </p:nvSpPr>
        <p:spPr>
          <a:xfrm>
            <a:off x="3989614" y="4038303"/>
            <a:ext cx="365691" cy="830997"/>
          </a:xfrm>
          <a:prstGeom prst="rect">
            <a:avLst/>
          </a:prstGeom>
          <a:noFill/>
        </p:spPr>
        <p:txBody>
          <a:bodyPr wrap="square" rtlCol="0">
            <a:spAutoFit/>
          </a:bodyPr>
          <a:lstStyle/>
          <a:p>
            <a:r>
              <a:rPr lang="en-US" altLang="en-US" dirty="0"/>
              <a:t>♀</a:t>
            </a:r>
          </a:p>
          <a:p>
            <a:endParaRPr lang="en-US" dirty="0"/>
          </a:p>
        </p:txBody>
      </p:sp>
    </p:spTree>
    <p:extLst>
      <p:ext uri="{BB962C8B-B14F-4D97-AF65-F5344CB8AC3E}">
        <p14:creationId xmlns:p14="http://schemas.microsoft.com/office/powerpoint/2010/main" val="204304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538 -0.06227 C -0.0066 -0.10602 -0.00035 -0.1095 -0.01076 -0.1338 C -0.01181 -0.13635 -0.01337 -0.13843 -0.01424 -0.14098 C -0.0158 -0.14561 -0.01667 -0.15047 -0.01788 -0.15533 C -0.0184 -0.15764 -0.01858 -0.16019 -0.01962 -0.16227 L -0.02674 -0.17662 C -0.02812 -0.17917 -0.03142 -0.18681 -0.03403 -0.18866 C -0.03611 -0.19005 -0.03872 -0.19005 -0.04115 -0.19098 C -0.04462 -0.19237 -0.05174 -0.19561 -0.05174 -0.19537 C -0.05903 -0.19491 -0.06632 -0.19537 -0.07326 -0.19329 C -0.07483 -0.19283 -0.07587 -0.19028 -0.07691 -0.18866 C -0.08073 -0.18195 -0.08038 -0.18195 -0.08212 -0.17431 C -0.08177 -0.1669 -0.08385 -0.14653 -0.07691 -0.13866 C -0.07483 -0.13635 -0.07205 -0.13542 -0.06962 -0.1338 C -0.06858 -0.13149 -0.06771 -0.12848 -0.06615 -0.12662 C -0.06406 -0.12431 -0.06128 -0.12362 -0.05903 -0.122 C -0.05712 -0.12037 -0.05538 -0.11875 -0.05365 -0.11713 C -0.05017 -0.10348 -0.04826 -0.09862 -0.05365 -0.07894 C -0.05538 -0.07269 -0.06146 -0.07037 -0.06441 -0.06482 C -0.06545 -0.06227 -0.06649 -0.05996 -0.06788 -0.05764 C -0.07812 -0.04075 -0.06406 -0.0676 -0.075 -0.04561 C -0.07569 -0.04329 -0.07691 -0.04098 -0.07691 -0.03866 C -0.07691 -0.02315 -0.07726 -0.01968 -0.07153 -0.00996 C -0.07049 -0.00834 -0.06927 -0.00649 -0.06788 -0.00533 C -0.06441 -0.00186 -0.05712 0.00439 -0.05712 0.00463 C -0.05122 0.02824 -0.05 0.02754 -0.05538 0.06388 C -0.05573 0.0662 -0.05903 0.0655 -0.06076 0.0662 C -0.06389 0.0706 -0.06788 0.07476 -0.06962 0.08055 C -0.07465 0.09583 -0.06788 0.08518 -0.075 0.09467 C -0.07378 0.10023 -0.07326 0.10625 -0.07153 0.11134 C -0.07049 0.11458 -0.06424 0.11944 -0.0625 0.12106 C -0.06128 0.12338 -0.06024 0.12592 -0.05903 0.128 C -0.05312 0.13773 -0.04757 0.13379 -0.05903 0.15671 C -0.06111 0.16088 -0.06962 0.16157 -0.06962 0.1618 C -0.08767 0.15671 -0.08403 0.1618 -0.07691 0.1162 C -0.07604 0.11064 -0.06962 0.10185 -0.06962 0.10208 C -0.06649 0.08449 -0.06528 0.08217 -0.06962 0.05671 C -0.07014 0.05393 -0.07326 0.05347 -0.075 0.05185 C -0.07778 0.04652 -0.07847 0.04398 -0.08212 0.04004 C -0.08385 0.03819 -0.08576 0.0368 -0.0875 0.03518 C -0.08819 0.03287 -0.08837 0.03032 -0.08941 0.028 C -0.0967 0.0118 -0.08958 0.03634 -0.09462 0.0162 C -0.0941 0.00578 -0.09427 -0.00463 -0.09288 -0.01482 C -0.09253 -0.0176 -0.09028 -0.01922 -0.08941 -0.022 C -0.08559 -0.03311 -0.08594 -0.03681 -0.08403 -0.04815 C -0.08351 -0.05139 -0.08281 -0.0544 -0.08212 -0.05764 C -0.08247 -0.06343 -0.08194 -0.08542 -0.08576 -0.09561 C -0.08681 -0.09838 -0.08819 -0.10047 -0.08941 -0.10278 C -0.08872 -0.10996 -0.08889 -0.11737 -0.0875 -0.12431 C -0.08698 -0.12709 -0.08542 -0.12917 -0.08403 -0.13149 C -0.07552 -0.14422 -0.0783 -0.1419 -0.06962 -0.14561 C -0.06788 -0.14815 -0.0658 -0.15 -0.06441 -0.15278 C -0.06181 -0.15811 -0.06163 -0.17014 -0.06441 -0.17431 C -0.06684 -0.17801 -0.075 -0.17894 -0.075 -0.17871 L -0.0875 -0.17662 " pathEditMode="relative" rAng="0" ptsTypes="AAAAAAAAAAAAAAAAAAAAAAAAAAAAAAAAAAAAAAAAAAAAAAAAAAAAAAA">
                                      <p:cBhvr>
                                        <p:cTn id="6" dur="2000" fill="hold"/>
                                        <p:tgtEl>
                                          <p:spTgt spid="4"/>
                                        </p:tgtEl>
                                        <p:attrNameLst>
                                          <p:attrName>ppt_x</p:attrName>
                                          <p:attrName>ppt_y</p:attrName>
                                        </p:attrNameLst>
                                      </p:cBhvr>
                                      <p:rCtr x="-4427" y="4537"/>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C 0.00053 -0.01991 0.0007 -0.03981 0.00174 -0.05972 C 0.00191 -0.06458 0.00139 -0.07014 0.00348 -0.07407 C 0.00591 -0.0787 0.01424 -0.08356 0.01424 -0.08356 C 0.02431 -0.1037 0.00764 -0.07245 0.02848 -0.10023 C 0.03178 -0.10463 0.03473 -0.10949 0.03924 -0.11204 C 0.04271 -0.11412 0.04671 -0.11412 0.05 -0.1169 C 0.05174 -0.11852 0.0533 -0.1206 0.05521 -0.12176 C 0.05973 -0.1243 0.06789 -0.12731 0.07309 -0.1287 C 0.07605 -0.12963 0.07917 -0.13009 0.08212 -0.13125 C 0.08386 -0.13171 0.08559 -0.13287 0.0875 -0.13356 C 0.09028 -0.13449 0.09341 -0.13518 0.09636 -0.13588 C 0.10643 -0.13518 0.11667 -0.13495 0.12674 -0.13356 C 0.12865 -0.13333 0.13056 -0.13287 0.13212 -0.13125 C 0.13368 -0.1294 0.13386 -0.12546 0.13559 -0.12407 C 0.13889 -0.1213 0.14636 -0.11921 0.14636 -0.11921 C 0.15903 -0.10231 0.14462 -0.1206 0.15712 -0.10741 C 0.16164 -0.10231 0.15973 -0.10139 0.16598 -0.09792 C 0.16945 -0.09583 0.17309 -0.09467 0.17674 -0.09305 L 0.1875 -0.08819 L 0.19271 -0.08588 C 0.19879 -0.0868 0.20469 -0.08727 0.21059 -0.08819 C 0.21459 -0.08912 0.21928 -0.09143 0.22309 -0.09305 C 0.225 -0.09467 0.22709 -0.0956 0.22848 -0.09792 C 0.23299 -0.10509 0.22865 -0.13079 0.22848 -0.13125 C 0.22778 -0.13449 0.225 -0.13611 0.22309 -0.13842 C 0.21789 -0.14421 0.21737 -0.14329 0.21059 -0.14537 C 0.19341 -0.14282 0.2 -0.14305 0.19098 -0.14305 " pathEditMode="relative" ptsTypes="AAAAAAAAAAAAAAAAAAAAAAAAAAAA">
                                      <p:cBhvr>
                                        <p:cTn id="10"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 y="4038600"/>
            <a:ext cx="8769350" cy="609600"/>
          </a:xfrm>
        </p:spPr>
        <p:txBody>
          <a:bodyPr/>
          <a:lstStyle/>
          <a:p>
            <a:pPr eaLnBrk="1" hangingPunct="1">
              <a:defRPr/>
            </a:pPr>
            <a:r>
              <a:rPr lang="en-US" b="1" dirty="0"/>
              <a:t>CB Pygmy Rabbit Female Mate Choice</a:t>
            </a:r>
          </a:p>
        </p:txBody>
      </p:sp>
      <p:sp>
        <p:nvSpPr>
          <p:cNvPr id="4" name="Text Placeholder 3"/>
          <p:cNvSpPr>
            <a:spLocks noGrp="1"/>
          </p:cNvSpPr>
          <p:nvPr>
            <p:ph type="body" sz="half" idx="2"/>
          </p:nvPr>
        </p:nvSpPr>
        <p:spPr>
          <a:xfrm>
            <a:off x="228600" y="4724400"/>
            <a:ext cx="8686800" cy="2109788"/>
          </a:xfrm>
        </p:spPr>
        <p:txBody>
          <a:bodyPr/>
          <a:lstStyle/>
          <a:p>
            <a:pPr marL="342900" indent="-342900" eaLnBrk="1" hangingPunct="1">
              <a:buClr>
                <a:schemeClr val="accent2">
                  <a:lumMod val="60000"/>
                  <a:lumOff val="40000"/>
                </a:schemeClr>
              </a:buClr>
              <a:buFont typeface="Arial" charset="0"/>
              <a:buChar char="•"/>
              <a:defRPr/>
            </a:pPr>
            <a:r>
              <a:rPr lang="en-US" dirty="0"/>
              <a:t>Female pygmy rabbits mated to preferred males:</a:t>
            </a:r>
          </a:p>
          <a:p>
            <a:pPr marL="800100" lvl="1" indent="-342900" eaLnBrk="1" hangingPunct="1">
              <a:buClr>
                <a:schemeClr val="accent2">
                  <a:lumMod val="60000"/>
                  <a:lumOff val="40000"/>
                </a:schemeClr>
              </a:buClr>
              <a:buFont typeface="Arial" charset="0"/>
              <a:buChar char="•"/>
              <a:defRPr/>
            </a:pPr>
            <a:r>
              <a:rPr lang="en-US" dirty="0"/>
              <a:t>Were more likely to produce a litter (F</a:t>
            </a:r>
            <a:r>
              <a:rPr lang="en-US" sz="700" dirty="0"/>
              <a:t>1,26 </a:t>
            </a:r>
            <a:r>
              <a:rPr lang="en-US" dirty="0"/>
              <a:t>= 15.89, p&lt; 0.001)</a:t>
            </a:r>
          </a:p>
          <a:p>
            <a:pPr marL="800100" lvl="1" indent="-342900" eaLnBrk="1" hangingPunct="1">
              <a:buClr>
                <a:schemeClr val="accent2">
                  <a:lumMod val="60000"/>
                  <a:lumOff val="40000"/>
                </a:schemeClr>
              </a:buClr>
              <a:buFont typeface="Arial" charset="0"/>
              <a:buChar char="•"/>
              <a:defRPr/>
            </a:pPr>
            <a:r>
              <a:rPr lang="en-US" dirty="0"/>
              <a:t>Samples sizes were too low in the non-preferred group to determine statistical significance for litter emergence and survivorship </a:t>
            </a:r>
          </a:p>
          <a:p>
            <a:pPr marL="800100" lvl="1" indent="-342900" eaLnBrk="1" hangingPunct="1">
              <a:buClr>
                <a:schemeClr val="accent2">
                  <a:lumMod val="60000"/>
                  <a:lumOff val="40000"/>
                </a:schemeClr>
              </a:buClr>
              <a:buFont typeface="Arial" charset="0"/>
              <a:buChar char="•"/>
              <a:defRPr/>
            </a:pPr>
            <a:r>
              <a:rPr lang="en-US" dirty="0"/>
              <a:t>Had more kits in their litter (F</a:t>
            </a:r>
            <a:r>
              <a:rPr lang="en-US" sz="700" dirty="0"/>
              <a:t>1,14 </a:t>
            </a:r>
            <a:r>
              <a:rPr lang="en-US" dirty="0"/>
              <a:t>= 65.05, p&lt; 0.001)</a:t>
            </a:r>
          </a:p>
          <a:p>
            <a:pPr marL="800100" lvl="1" indent="-342900" eaLnBrk="1" hangingPunct="1">
              <a:buClr>
                <a:schemeClr val="accent2">
                  <a:lumMod val="60000"/>
                  <a:lumOff val="40000"/>
                </a:schemeClr>
              </a:buClr>
              <a:buFont typeface="Arial" charset="0"/>
              <a:buChar char="•"/>
              <a:defRPr/>
            </a:pPr>
            <a:endParaRPr lang="en-US" dirty="0"/>
          </a:p>
        </p:txBody>
      </p:sp>
      <p:sp>
        <p:nvSpPr>
          <p:cNvPr id="11" name="TextBox 10"/>
          <p:cNvSpPr txBox="1"/>
          <p:nvPr/>
        </p:nvSpPr>
        <p:spPr>
          <a:xfrm>
            <a:off x="6182074" y="6553200"/>
            <a:ext cx="2885726" cy="276999"/>
          </a:xfrm>
          <a:prstGeom prst="rect">
            <a:avLst/>
          </a:prstGeom>
          <a:noFill/>
        </p:spPr>
        <p:txBody>
          <a:bodyPr wrap="none" rtlCol="0">
            <a:spAutoFit/>
          </a:bodyPr>
          <a:lstStyle/>
          <a:p>
            <a:r>
              <a:rPr lang="en-US" sz="1200" i="1">
                <a:solidFill>
                  <a:srgbClr val="92D050"/>
                </a:solidFill>
              </a:rPr>
              <a:t>Conservation Biology</a:t>
            </a:r>
            <a:r>
              <a:rPr lang="en-US" sz="1200">
                <a:solidFill>
                  <a:srgbClr val="92D050"/>
                </a:solidFill>
              </a:rPr>
              <a:t> 26.4 (2012): 649-656</a:t>
            </a:r>
            <a:endParaRPr lang="en-US" sz="1200" i="1" dirty="0">
              <a:solidFill>
                <a:srgbClr val="92D050"/>
              </a:solidFill>
              <a:latin typeface="Gill Sans" charset="0"/>
              <a:ea typeface="Gill Sans" charset="0"/>
              <a:cs typeface="Gill Sans"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2152" b="11899"/>
          <a:stretch/>
        </p:blipFill>
        <p:spPr>
          <a:xfrm>
            <a:off x="0" y="76200"/>
            <a:ext cx="6896100" cy="3810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181600" y="533400"/>
            <a:ext cx="4415518" cy="3352800"/>
          </a:xfrm>
          <a:prstGeom prst="rect">
            <a:avLst/>
          </a:prstGeom>
        </p:spPr>
      </p:pic>
      <p:sp>
        <p:nvSpPr>
          <p:cNvPr id="6" name="TextBox 5"/>
          <p:cNvSpPr txBox="1"/>
          <p:nvPr/>
        </p:nvSpPr>
        <p:spPr>
          <a:xfrm>
            <a:off x="5972592" y="210979"/>
            <a:ext cx="580608" cy="246221"/>
          </a:xfrm>
          <a:prstGeom prst="rect">
            <a:avLst/>
          </a:prstGeom>
          <a:noFill/>
        </p:spPr>
        <p:txBody>
          <a:bodyPr wrap="none" rtlCol="0">
            <a:spAutoFit/>
          </a:bodyPr>
          <a:lstStyle/>
          <a:p>
            <a:r>
              <a:rPr lang="en-US" sz="1000"/>
              <a:t>(</a:t>
            </a:r>
            <a:r>
              <a:rPr lang="en-US" sz="1000">
                <a:latin typeface="Arial" charset="0"/>
                <a:ea typeface="Arial" charset="0"/>
                <a:cs typeface="Arial" charset="0"/>
              </a:rPr>
              <a:t>N=13)</a:t>
            </a:r>
            <a:endParaRPr lang="en-US" sz="1000"/>
          </a:p>
        </p:txBody>
      </p:sp>
      <p:sp>
        <p:nvSpPr>
          <p:cNvPr id="10" name="TextBox 9"/>
          <p:cNvSpPr txBox="1"/>
          <p:nvPr/>
        </p:nvSpPr>
        <p:spPr>
          <a:xfrm>
            <a:off x="6277392" y="515779"/>
            <a:ext cx="580608" cy="246221"/>
          </a:xfrm>
          <a:prstGeom prst="rect">
            <a:avLst/>
          </a:prstGeom>
          <a:noFill/>
        </p:spPr>
        <p:txBody>
          <a:bodyPr wrap="none" rtlCol="0">
            <a:spAutoFit/>
          </a:bodyPr>
          <a:lstStyle/>
          <a:p>
            <a:r>
              <a:rPr lang="en-US" sz="1000"/>
              <a:t>(</a:t>
            </a:r>
            <a:r>
              <a:rPr lang="en-US" sz="1000">
                <a:latin typeface="Arial" charset="0"/>
                <a:ea typeface="Arial" charset="0"/>
                <a:cs typeface="Arial" charset="0"/>
              </a:rPr>
              <a:t>N=13)</a:t>
            </a:r>
            <a:endParaRPr lang="en-US" sz="1000"/>
          </a:p>
        </p:txBody>
      </p:sp>
      <p:sp>
        <p:nvSpPr>
          <p:cNvPr id="9" name="Rectangle 8"/>
          <p:cNvSpPr/>
          <p:nvPr/>
        </p:nvSpPr>
        <p:spPr bwMode="auto">
          <a:xfrm>
            <a:off x="2667000" y="1828800"/>
            <a:ext cx="228600" cy="228600"/>
          </a:xfrm>
          <a:prstGeom prst="rect">
            <a:avLst/>
          </a:prstGeom>
          <a:solidFill>
            <a:schemeClr val="bg1"/>
          </a:solidFill>
          <a:ln w="9525" cap="flat" cmpd="sng" algn="ctr">
            <a:no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3" name="Rectangle 12"/>
          <p:cNvSpPr/>
          <p:nvPr/>
        </p:nvSpPr>
        <p:spPr bwMode="auto">
          <a:xfrm>
            <a:off x="4038600" y="1828800"/>
            <a:ext cx="228600" cy="228600"/>
          </a:xfrm>
          <a:prstGeom prst="rect">
            <a:avLst/>
          </a:prstGeom>
          <a:solidFill>
            <a:schemeClr val="bg1"/>
          </a:solidFill>
          <a:ln w="9525" cap="flat" cmpd="sng" algn="ctr">
            <a:no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159178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 y="4038600"/>
            <a:ext cx="8769350" cy="609600"/>
          </a:xfrm>
        </p:spPr>
        <p:txBody>
          <a:bodyPr/>
          <a:lstStyle/>
          <a:p>
            <a:pPr eaLnBrk="1" hangingPunct="1">
              <a:defRPr/>
            </a:pPr>
            <a:r>
              <a:rPr lang="en-US" b="1" dirty="0"/>
              <a:t>Giant Panda Mutual Mate Choice</a:t>
            </a:r>
          </a:p>
        </p:txBody>
      </p:sp>
      <p:sp>
        <p:nvSpPr>
          <p:cNvPr id="4" name="Text Placeholder 3"/>
          <p:cNvSpPr>
            <a:spLocks noGrp="1"/>
          </p:cNvSpPr>
          <p:nvPr>
            <p:ph type="body" sz="half" idx="2"/>
          </p:nvPr>
        </p:nvSpPr>
        <p:spPr>
          <a:xfrm>
            <a:off x="228600" y="4724400"/>
            <a:ext cx="8686800" cy="2109788"/>
          </a:xfrm>
        </p:spPr>
        <p:txBody>
          <a:bodyPr/>
          <a:lstStyle/>
          <a:p>
            <a:pPr marL="342900" indent="-342900" eaLnBrk="1" hangingPunct="1">
              <a:buClr>
                <a:schemeClr val="accent2">
                  <a:lumMod val="60000"/>
                  <a:lumOff val="40000"/>
                </a:schemeClr>
              </a:buClr>
              <a:buFont typeface="Arial" charset="0"/>
              <a:buChar char="•"/>
              <a:defRPr/>
            </a:pPr>
            <a:r>
              <a:rPr lang="en-US" dirty="0"/>
              <a:t>Preferred</a:t>
            </a:r>
            <a:r>
              <a:rPr lang="en-US" altLang="en-US" baseline="-25000" dirty="0"/>
              <a:t>♀</a:t>
            </a:r>
            <a:r>
              <a:rPr lang="en-US" dirty="0"/>
              <a:t>-Preferred</a:t>
            </a:r>
            <a:r>
              <a:rPr lang="sk-SK" altLang="en-US" baseline="-25000" dirty="0">
                <a:latin typeface="Times New Roman" charset="0"/>
              </a:rPr>
              <a:t>♂</a:t>
            </a:r>
            <a:r>
              <a:rPr lang="en-US" dirty="0"/>
              <a:t> pairings had the highest reproductive success and cub production </a:t>
            </a:r>
          </a:p>
          <a:p>
            <a:pPr marL="342900" indent="-342900" eaLnBrk="1" hangingPunct="1">
              <a:buClr>
                <a:schemeClr val="accent2">
                  <a:lumMod val="60000"/>
                  <a:lumOff val="40000"/>
                </a:schemeClr>
              </a:buClr>
              <a:buFont typeface="Arial" charset="0"/>
              <a:buChar char="•"/>
              <a:defRPr/>
            </a:pPr>
            <a:r>
              <a:rPr lang="en-US" dirty="0" err="1"/>
              <a:t>Nonpreferred</a:t>
            </a:r>
            <a:r>
              <a:rPr lang="en-US" altLang="en-US" baseline="-25000" dirty="0"/>
              <a:t>♀</a:t>
            </a:r>
            <a:r>
              <a:rPr lang="en-US" dirty="0"/>
              <a:t>- </a:t>
            </a:r>
            <a:r>
              <a:rPr lang="en-US" dirty="0" err="1"/>
              <a:t>Nonpreferred</a:t>
            </a:r>
            <a:r>
              <a:rPr lang="sk-SK" altLang="en-US" baseline="-25000" dirty="0">
                <a:latin typeface="Times New Roman" charset="0"/>
              </a:rPr>
              <a:t> ♂</a:t>
            </a:r>
            <a:r>
              <a:rPr lang="en-US" altLang="en-US" baseline="-25000" dirty="0"/>
              <a:t> </a:t>
            </a:r>
            <a:r>
              <a:rPr lang="en-US" altLang="en-US" dirty="0"/>
              <a:t>pairings had the lowest success</a:t>
            </a:r>
            <a:endParaRPr lang="en-US" dirty="0"/>
          </a:p>
          <a:p>
            <a:pPr marL="342900" indent="-342900" eaLnBrk="1" hangingPunct="1">
              <a:buClr>
                <a:schemeClr val="accent2">
                  <a:lumMod val="60000"/>
                  <a:lumOff val="40000"/>
                </a:schemeClr>
              </a:buClr>
              <a:buFont typeface="Arial" charset="0"/>
              <a:buChar char="•"/>
              <a:defRPr/>
            </a:pPr>
            <a:r>
              <a:rPr lang="en-US" dirty="0"/>
              <a:t>Mixed preference pairings were resulted in intermediate success</a:t>
            </a:r>
          </a:p>
          <a:p>
            <a:pPr marL="342900" indent="-342900" eaLnBrk="1" hangingPunct="1">
              <a:buClr>
                <a:schemeClr val="accent2">
                  <a:lumMod val="60000"/>
                  <a:lumOff val="40000"/>
                </a:schemeClr>
              </a:buClr>
              <a:buFont typeface="Arial" charset="0"/>
              <a:buChar char="•"/>
              <a:defRPr/>
            </a:pPr>
            <a:endParaRPr lang="en-US" sz="1800" baseline="-25000" dirty="0"/>
          </a:p>
        </p:txBody>
      </p:sp>
      <p:sp>
        <p:nvSpPr>
          <p:cNvPr id="7" name="TextBox 6"/>
          <p:cNvSpPr txBox="1"/>
          <p:nvPr/>
        </p:nvSpPr>
        <p:spPr>
          <a:xfrm>
            <a:off x="6553200" y="6400800"/>
            <a:ext cx="2133341" cy="276999"/>
          </a:xfrm>
          <a:prstGeom prst="rect">
            <a:avLst/>
          </a:prstGeom>
          <a:noFill/>
        </p:spPr>
        <p:txBody>
          <a:bodyPr wrap="none" rtlCol="0">
            <a:spAutoFit/>
          </a:bodyPr>
          <a:lstStyle/>
          <a:p>
            <a:r>
              <a:rPr lang="en-US" sz="1200" i="1">
                <a:solidFill>
                  <a:srgbClr val="92D050"/>
                </a:solidFill>
                <a:latin typeface="Gill Sans" charset="0"/>
                <a:ea typeface="Gill Sans" charset="0"/>
                <a:cs typeface="Gill Sans" charset="0"/>
              </a:rPr>
              <a:t>Nature Communications 6, 2015 </a:t>
            </a:r>
            <a:endParaRPr lang="en-US" sz="1200" i="1" dirty="0">
              <a:solidFill>
                <a:srgbClr val="92D050"/>
              </a:solidFill>
              <a:latin typeface="Gill Sans" charset="0"/>
              <a:ea typeface="Gill Sans" charset="0"/>
              <a:cs typeface="Gill Sans"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2002" b="21422"/>
          <a:stretch/>
        </p:blipFill>
        <p:spPr>
          <a:xfrm>
            <a:off x="-304800" y="152400"/>
            <a:ext cx="7339584" cy="3733800"/>
          </a:xfrm>
          <a:prstGeom prst="rect">
            <a:avLst/>
          </a:prstGeom>
        </p:spPr>
      </p:pic>
      <p:sp>
        <p:nvSpPr>
          <p:cNvPr id="8" name="Rectangle 7"/>
          <p:cNvSpPr/>
          <p:nvPr/>
        </p:nvSpPr>
        <p:spPr>
          <a:xfrm>
            <a:off x="5143782" y="838200"/>
            <a:ext cx="4000218" cy="2997720"/>
          </a:xfrm>
          <a:prstGeom prst="rect">
            <a:avLst/>
          </a:prstGeom>
          <a:solidFill>
            <a:srgbClr val="92D050"/>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dirty="0">
              <a:solidFill>
                <a:srgbClr val="000000"/>
              </a:solidFill>
              <a:latin typeface="Gill Sans" charset="0"/>
              <a:ea typeface="Gill Sans" charset="0"/>
              <a:cs typeface="Gill Sans" charset="0"/>
            </a:endParaRPr>
          </a:p>
        </p:txBody>
      </p:sp>
      <p:sp>
        <p:nvSpPr>
          <p:cNvPr id="10" name="TextBox 9"/>
          <p:cNvSpPr txBox="1"/>
          <p:nvPr/>
        </p:nvSpPr>
        <p:spPr>
          <a:xfrm rot="16200000">
            <a:off x="4468018" y="2066891"/>
            <a:ext cx="1839592" cy="400110"/>
          </a:xfrm>
          <a:prstGeom prst="rect">
            <a:avLst/>
          </a:prstGeom>
          <a:noFill/>
        </p:spPr>
        <p:txBody>
          <a:bodyPr wrap="square" rtlCol="0">
            <a:spAutoFit/>
          </a:bodyPr>
          <a:lstStyle/>
          <a:p>
            <a:pPr algn="ctr"/>
            <a:r>
              <a:rPr lang="en-US" sz="2000" b="1" dirty="0">
                <a:solidFill>
                  <a:srgbClr val="FFFFFF"/>
                </a:solidFill>
                <a:latin typeface="Gill Sans" charset="0"/>
                <a:ea typeface="Gill Sans" charset="0"/>
                <a:cs typeface="Gill Sans" charset="0"/>
              </a:rPr>
              <a:t>Female</a:t>
            </a:r>
          </a:p>
        </p:txBody>
      </p:sp>
      <p:sp>
        <p:nvSpPr>
          <p:cNvPr id="11" name="TextBox 10"/>
          <p:cNvSpPr txBox="1"/>
          <p:nvPr/>
        </p:nvSpPr>
        <p:spPr>
          <a:xfrm>
            <a:off x="5595995" y="905110"/>
            <a:ext cx="2559508" cy="400110"/>
          </a:xfrm>
          <a:prstGeom prst="rect">
            <a:avLst/>
          </a:prstGeom>
          <a:noFill/>
        </p:spPr>
        <p:txBody>
          <a:bodyPr wrap="square" rtlCol="0">
            <a:spAutoFit/>
          </a:bodyPr>
          <a:lstStyle/>
          <a:p>
            <a:pPr algn="ctr"/>
            <a:r>
              <a:rPr lang="en-US" sz="2000" b="1" dirty="0">
                <a:solidFill>
                  <a:schemeClr val="bg1"/>
                </a:solidFill>
                <a:latin typeface="Gill Sans" charset="0"/>
                <a:ea typeface="Gill Sans" charset="0"/>
                <a:cs typeface="Gill Sans" charset="0"/>
              </a:rPr>
              <a:t>Male</a:t>
            </a:r>
          </a:p>
        </p:txBody>
      </p:sp>
      <p:sp>
        <p:nvSpPr>
          <p:cNvPr id="12" name="TextBox 11"/>
          <p:cNvSpPr txBox="1"/>
          <p:nvPr/>
        </p:nvSpPr>
        <p:spPr>
          <a:xfrm>
            <a:off x="5486400" y="3399792"/>
            <a:ext cx="3422483" cy="307777"/>
          </a:xfrm>
          <a:prstGeom prst="rect">
            <a:avLst/>
          </a:prstGeom>
          <a:noFill/>
        </p:spPr>
        <p:txBody>
          <a:bodyPr wrap="square" rtlCol="0">
            <a:spAutoFit/>
          </a:bodyPr>
          <a:lstStyle/>
          <a:p>
            <a:r>
              <a:rPr lang="en-US" sz="1400" dirty="0">
                <a:solidFill>
                  <a:srgbClr val="FFFFFF"/>
                </a:solidFill>
                <a:latin typeface="Gill Sans" charset="0"/>
                <a:ea typeface="Gill Sans" charset="0"/>
                <a:cs typeface="Gill Sans" charset="0"/>
              </a:rPr>
              <a:t>% Intromission success (%Cub production)</a:t>
            </a:r>
          </a:p>
        </p:txBody>
      </p:sp>
      <p:graphicFrame>
        <p:nvGraphicFramePr>
          <p:cNvPr id="6" name="Table 5"/>
          <p:cNvGraphicFramePr>
            <a:graphicFrameLocks noGrp="1"/>
          </p:cNvGraphicFramePr>
          <p:nvPr>
            <p:extLst>
              <p:ext uri="{D42A27DB-BD31-4B8C-83A1-F6EECF244321}">
                <p14:modId xmlns:p14="http://schemas.microsoft.com/office/powerpoint/2010/main" val="1440742171"/>
              </p:ext>
            </p:extLst>
          </p:nvPr>
        </p:nvGraphicFramePr>
        <p:xfrm>
          <a:off x="5562600" y="1337556"/>
          <a:ext cx="3236752" cy="2015244"/>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55552">
                  <a:extLst>
                    <a:ext uri="{9D8B030D-6E8A-4147-A177-3AD203B41FA5}">
                      <a16:colId xmlns:a16="http://schemas.microsoft.com/office/drawing/2014/main" val="20002"/>
                    </a:ext>
                  </a:extLst>
                </a:gridCol>
              </a:tblGrid>
              <a:tr h="259462">
                <a:tc>
                  <a:txBody>
                    <a:bodyPr/>
                    <a:lstStyle/>
                    <a:p>
                      <a:endParaRPr lang="en-US" sz="1100" b="0" dirty="0">
                        <a:solidFill>
                          <a:schemeClr val="tx1"/>
                        </a:solidFill>
                        <a:latin typeface="Gill Sans" charset="0"/>
                        <a:ea typeface="Gill Sans" charset="0"/>
                        <a:cs typeface="Gill Sans" charset="0"/>
                      </a:endParaRPr>
                    </a:p>
                  </a:txBody>
                  <a:tcPr marL="55487" marR="55487" marT="27743" marB="27743">
                    <a:solidFill>
                      <a:schemeClr val="bg1"/>
                    </a:solidFill>
                  </a:tcPr>
                </a:tc>
                <a:tc>
                  <a:txBody>
                    <a:bodyPr/>
                    <a:lstStyle/>
                    <a:p>
                      <a:pPr algn="ctr"/>
                      <a:r>
                        <a:rPr lang="en-US" sz="1100" b="0" dirty="0" err="1">
                          <a:solidFill>
                            <a:schemeClr val="tx1"/>
                          </a:solidFill>
                          <a:latin typeface="Gill Sans" charset="0"/>
                          <a:ea typeface="Gill Sans" charset="0"/>
                          <a:cs typeface="Gill Sans" charset="0"/>
                        </a:rPr>
                        <a:t>Non</a:t>
                      </a:r>
                      <a:r>
                        <a:rPr lang="en-US" sz="1100" b="0" baseline="0" dirty="0" err="1">
                          <a:solidFill>
                            <a:schemeClr val="tx1"/>
                          </a:solidFill>
                          <a:latin typeface="Gill Sans" charset="0"/>
                          <a:ea typeface="Gill Sans" charset="0"/>
                          <a:cs typeface="Gill Sans" charset="0"/>
                        </a:rPr>
                        <a:t>preferred</a:t>
                      </a:r>
                      <a:endParaRPr lang="en-US" sz="1100" b="0" dirty="0">
                        <a:solidFill>
                          <a:schemeClr val="tx1"/>
                        </a:solidFill>
                        <a:latin typeface="Gill Sans" charset="0"/>
                        <a:ea typeface="Gill Sans" charset="0"/>
                        <a:cs typeface="Gill Sans" charset="0"/>
                      </a:endParaRPr>
                    </a:p>
                  </a:txBody>
                  <a:tcPr marL="55487" marR="55487" marT="27743" marB="27743">
                    <a:solidFill>
                      <a:schemeClr val="bg1"/>
                    </a:solidFill>
                  </a:tcPr>
                </a:tc>
                <a:tc>
                  <a:txBody>
                    <a:bodyPr/>
                    <a:lstStyle/>
                    <a:p>
                      <a:pPr algn="ctr"/>
                      <a:r>
                        <a:rPr lang="en-US" sz="1100" b="0" dirty="0">
                          <a:solidFill>
                            <a:schemeClr val="tx1"/>
                          </a:solidFill>
                          <a:latin typeface="Gill Sans" charset="0"/>
                          <a:ea typeface="Gill Sans" charset="0"/>
                          <a:cs typeface="Gill Sans" charset="0"/>
                        </a:rPr>
                        <a:t>Preferred</a:t>
                      </a:r>
                    </a:p>
                  </a:txBody>
                  <a:tcPr marL="55487" marR="55487" marT="27743" marB="27743">
                    <a:solidFill>
                      <a:schemeClr val="bg1"/>
                    </a:solidFill>
                  </a:tcPr>
                </a:tc>
                <a:extLst>
                  <a:ext uri="{0D108BD9-81ED-4DB2-BD59-A6C34878D82A}">
                    <a16:rowId xmlns:a16="http://schemas.microsoft.com/office/drawing/2014/main" val="10000"/>
                  </a:ext>
                </a:extLst>
              </a:tr>
              <a:tr h="877891">
                <a:tc>
                  <a:txBody>
                    <a:bodyPr/>
                    <a:lstStyle/>
                    <a:p>
                      <a:pPr algn="ctr"/>
                      <a:endParaRPr lang="en-US" sz="1100" b="0" dirty="0">
                        <a:solidFill>
                          <a:schemeClr val="tx1"/>
                        </a:solidFill>
                        <a:latin typeface="Gill Sans" charset="0"/>
                        <a:ea typeface="Gill Sans" charset="0"/>
                        <a:cs typeface="Gill Sans" charset="0"/>
                      </a:endParaRPr>
                    </a:p>
                    <a:p>
                      <a:pPr algn="ctr"/>
                      <a:r>
                        <a:rPr lang="en-US" sz="1100" b="0" dirty="0">
                          <a:solidFill>
                            <a:schemeClr val="tx1"/>
                          </a:solidFill>
                          <a:latin typeface="Gill Sans" charset="0"/>
                          <a:ea typeface="Gill Sans" charset="0"/>
                          <a:cs typeface="Gill Sans" charset="0"/>
                        </a:rPr>
                        <a:t>Non</a:t>
                      </a:r>
                    </a:p>
                    <a:p>
                      <a:pPr algn="ctr"/>
                      <a:r>
                        <a:rPr lang="en-US" sz="1100" b="0" baseline="0" dirty="0">
                          <a:solidFill>
                            <a:schemeClr val="tx1"/>
                          </a:solidFill>
                          <a:latin typeface="Gill Sans" charset="0"/>
                          <a:ea typeface="Gill Sans" charset="0"/>
                          <a:cs typeface="Gill Sans" charset="0"/>
                        </a:rPr>
                        <a:t>preferred</a:t>
                      </a:r>
                      <a:endParaRPr lang="en-US" sz="1100" b="0" dirty="0">
                        <a:solidFill>
                          <a:schemeClr val="tx1"/>
                        </a:solidFill>
                        <a:latin typeface="Gill Sans" charset="0"/>
                        <a:ea typeface="Gill Sans" charset="0"/>
                        <a:cs typeface="Gill Sans" charset="0"/>
                      </a:endParaRPr>
                    </a:p>
                  </a:txBody>
                  <a:tcPr marL="55487" marR="55487" marT="27743" marB="27743">
                    <a:solidFill>
                      <a:schemeClr val="bg1"/>
                    </a:solidFill>
                  </a:tcPr>
                </a:tc>
                <a:tc>
                  <a:txBody>
                    <a:bodyPr/>
                    <a:lstStyle/>
                    <a:p>
                      <a:pPr algn="ctr"/>
                      <a:endParaRPr lang="en-US" sz="1100" dirty="0">
                        <a:latin typeface="Gill Sans" charset="0"/>
                        <a:ea typeface="Gill Sans" charset="0"/>
                        <a:cs typeface="Gill Sans" charset="0"/>
                      </a:endParaRPr>
                    </a:p>
                    <a:p>
                      <a:pPr algn="ctr"/>
                      <a:endParaRPr lang="en-US" sz="1100" dirty="0">
                        <a:latin typeface="Gill Sans" charset="0"/>
                        <a:ea typeface="Gill Sans" charset="0"/>
                        <a:cs typeface="Gill Sans" charset="0"/>
                      </a:endParaRPr>
                    </a:p>
                    <a:p>
                      <a:pPr algn="ctr"/>
                      <a:r>
                        <a:rPr lang="en-US" sz="1100" dirty="0">
                          <a:latin typeface="Gill Sans" charset="0"/>
                          <a:ea typeface="Gill Sans" charset="0"/>
                          <a:cs typeface="Gill Sans" charset="0"/>
                        </a:rPr>
                        <a:t>0% (0%)</a:t>
                      </a:r>
                    </a:p>
                    <a:p>
                      <a:pPr algn="ctr"/>
                      <a:r>
                        <a:rPr lang="en-US" sz="700" dirty="0">
                          <a:latin typeface="Gill Sans" charset="0"/>
                          <a:ea typeface="Gill Sans" charset="0"/>
                          <a:cs typeface="Gill Sans" charset="0"/>
                        </a:rPr>
                        <a:t>N = 4</a:t>
                      </a:r>
                    </a:p>
                    <a:p>
                      <a:endParaRPr lang="en-US" sz="1100" dirty="0">
                        <a:latin typeface="Gill Sans" charset="0"/>
                        <a:ea typeface="Gill Sans" charset="0"/>
                        <a:cs typeface="Gill Sans" charset="0"/>
                      </a:endParaRPr>
                    </a:p>
                  </a:txBody>
                  <a:tcPr marL="55487" marR="55487" marT="27743" marB="27743">
                    <a:solidFill>
                      <a:srgbClr val="92D050"/>
                    </a:solidFill>
                  </a:tcPr>
                </a:tc>
                <a:tc>
                  <a:txBody>
                    <a:bodyPr/>
                    <a:lstStyle/>
                    <a:p>
                      <a:pPr algn="ctr"/>
                      <a:endParaRPr lang="en-US" sz="1100" dirty="0">
                        <a:latin typeface="Gill Sans" charset="0"/>
                        <a:ea typeface="Gill Sans" charset="0"/>
                        <a:cs typeface="Gill Sans" charset="0"/>
                      </a:endParaRPr>
                    </a:p>
                    <a:p>
                      <a:pPr algn="ctr"/>
                      <a:endParaRPr lang="en-US" sz="1100" dirty="0">
                        <a:latin typeface="Gill Sans" charset="0"/>
                        <a:ea typeface="Gill Sans" charset="0"/>
                        <a:cs typeface="Gill Sans" charset="0"/>
                      </a:endParaRPr>
                    </a:p>
                    <a:p>
                      <a:pPr algn="ctr"/>
                      <a:r>
                        <a:rPr lang="en-US" sz="1100" dirty="0">
                          <a:latin typeface="Gill Sans" charset="0"/>
                          <a:ea typeface="Gill Sans" charset="0"/>
                          <a:cs typeface="Gill Sans" charset="0"/>
                        </a:rPr>
                        <a:t>57.1% (50%)</a:t>
                      </a:r>
                    </a:p>
                    <a:p>
                      <a:pPr algn="ctr"/>
                      <a:r>
                        <a:rPr lang="en-US" sz="700" dirty="0">
                          <a:latin typeface="Gill Sans" charset="0"/>
                          <a:ea typeface="Gill Sans" charset="0"/>
                          <a:cs typeface="Gill Sans" charset="0"/>
                        </a:rPr>
                        <a:t>N = 7</a:t>
                      </a:r>
                    </a:p>
                  </a:txBody>
                  <a:tcPr marL="55487" marR="55487" marT="27743" marB="27743">
                    <a:solidFill>
                      <a:schemeClr val="bg1">
                        <a:lumMod val="85000"/>
                      </a:schemeClr>
                    </a:solidFill>
                  </a:tcPr>
                </a:tc>
                <a:extLst>
                  <a:ext uri="{0D108BD9-81ED-4DB2-BD59-A6C34878D82A}">
                    <a16:rowId xmlns:a16="http://schemas.microsoft.com/office/drawing/2014/main" val="10001"/>
                  </a:ext>
                </a:extLst>
              </a:tr>
              <a:tr h="877891">
                <a:tc>
                  <a:txBody>
                    <a:bodyPr/>
                    <a:lstStyle/>
                    <a:p>
                      <a:pPr algn="ctr"/>
                      <a:endParaRPr lang="en-US" sz="1100" b="0" dirty="0">
                        <a:solidFill>
                          <a:schemeClr val="tx1"/>
                        </a:solidFill>
                        <a:latin typeface="Gill Sans" charset="0"/>
                        <a:ea typeface="Gill Sans" charset="0"/>
                        <a:cs typeface="Gill Sans" charset="0"/>
                      </a:endParaRPr>
                    </a:p>
                    <a:p>
                      <a:pPr algn="ctr"/>
                      <a:endParaRPr lang="en-US" sz="1100" b="0" dirty="0">
                        <a:solidFill>
                          <a:schemeClr val="tx1"/>
                        </a:solidFill>
                        <a:latin typeface="Gill Sans" charset="0"/>
                        <a:ea typeface="Gill Sans" charset="0"/>
                        <a:cs typeface="Gill Sans" charset="0"/>
                      </a:endParaRPr>
                    </a:p>
                    <a:p>
                      <a:pPr algn="ctr"/>
                      <a:r>
                        <a:rPr lang="en-US" sz="1100" b="0" dirty="0">
                          <a:solidFill>
                            <a:schemeClr val="tx1"/>
                          </a:solidFill>
                          <a:latin typeface="Gill Sans" charset="0"/>
                          <a:ea typeface="Gill Sans" charset="0"/>
                          <a:cs typeface="Gill Sans" charset="0"/>
                        </a:rPr>
                        <a:t>Preferred</a:t>
                      </a:r>
                    </a:p>
                  </a:txBody>
                  <a:tcPr marL="55487" marR="55487" marT="27743" marB="27743">
                    <a:solidFill>
                      <a:schemeClr val="bg1"/>
                    </a:solidFill>
                  </a:tcPr>
                </a:tc>
                <a:tc>
                  <a:txBody>
                    <a:bodyPr/>
                    <a:lstStyle/>
                    <a:p>
                      <a:pPr algn="ctr"/>
                      <a:endParaRPr lang="en-US" sz="1100" dirty="0">
                        <a:latin typeface="Gill Sans" charset="0"/>
                        <a:ea typeface="Gill Sans" charset="0"/>
                        <a:cs typeface="Gill Sans" charset="0"/>
                      </a:endParaRPr>
                    </a:p>
                    <a:p>
                      <a:pPr algn="ctr"/>
                      <a:endParaRPr lang="en-US" sz="1100" dirty="0">
                        <a:latin typeface="Gill Sans" charset="0"/>
                        <a:ea typeface="Gill Sans" charset="0"/>
                        <a:cs typeface="Gill Sans" charset="0"/>
                      </a:endParaRPr>
                    </a:p>
                    <a:p>
                      <a:pPr algn="ctr"/>
                      <a:r>
                        <a:rPr lang="en-US" sz="1100" dirty="0">
                          <a:latin typeface="Gill Sans" charset="0"/>
                          <a:ea typeface="Gill Sans" charset="0"/>
                          <a:cs typeface="Gill Sans" charset="0"/>
                        </a:rPr>
                        <a:t>50% (50%)</a:t>
                      </a:r>
                    </a:p>
                    <a:p>
                      <a:pPr algn="ctr"/>
                      <a:r>
                        <a:rPr lang="en-US" sz="700" dirty="0">
                          <a:latin typeface="Gill Sans" charset="0"/>
                          <a:ea typeface="Gill Sans" charset="0"/>
                          <a:cs typeface="Gill Sans" charset="0"/>
                        </a:rPr>
                        <a:t>N = 4</a:t>
                      </a:r>
                    </a:p>
                    <a:p>
                      <a:endParaRPr lang="en-US" sz="1100" dirty="0">
                        <a:latin typeface="Gill Sans" charset="0"/>
                        <a:ea typeface="Gill Sans" charset="0"/>
                        <a:cs typeface="Gill Sans" charset="0"/>
                      </a:endParaRPr>
                    </a:p>
                  </a:txBody>
                  <a:tcPr marL="55487" marR="55487" marT="27743" marB="27743">
                    <a:solidFill>
                      <a:schemeClr val="bg1">
                        <a:lumMod val="85000"/>
                      </a:schemeClr>
                    </a:solidFill>
                  </a:tcPr>
                </a:tc>
                <a:tc>
                  <a:txBody>
                    <a:bodyPr/>
                    <a:lstStyle/>
                    <a:p>
                      <a:pPr algn="ctr"/>
                      <a:endParaRPr lang="en-US" sz="1100" dirty="0">
                        <a:latin typeface="Gill Sans" charset="0"/>
                        <a:ea typeface="Gill Sans" charset="0"/>
                        <a:cs typeface="Gill Sans" charset="0"/>
                      </a:endParaRPr>
                    </a:p>
                    <a:p>
                      <a:pPr algn="ctr"/>
                      <a:endParaRPr lang="en-US" sz="1100" dirty="0">
                        <a:latin typeface="Gill Sans" charset="0"/>
                        <a:ea typeface="Gill Sans" charset="0"/>
                        <a:cs typeface="Gill Sans" charset="0"/>
                      </a:endParaRPr>
                    </a:p>
                    <a:p>
                      <a:pPr algn="ctr"/>
                      <a:r>
                        <a:rPr lang="en-US" sz="1100" dirty="0">
                          <a:latin typeface="Gill Sans" charset="0"/>
                          <a:ea typeface="Gill Sans" charset="0"/>
                          <a:cs typeface="Gill Sans" charset="0"/>
                        </a:rPr>
                        <a:t>83% (90%)</a:t>
                      </a:r>
                    </a:p>
                    <a:p>
                      <a:pPr algn="ctr"/>
                      <a:r>
                        <a:rPr lang="en-US" sz="700" dirty="0">
                          <a:latin typeface="Gill Sans" charset="0"/>
                          <a:ea typeface="Gill Sans" charset="0"/>
                          <a:cs typeface="Gill Sans" charset="0"/>
                        </a:rPr>
                        <a:t>N = 12</a:t>
                      </a:r>
                    </a:p>
                    <a:p>
                      <a:endParaRPr lang="en-US" sz="1100" dirty="0">
                        <a:latin typeface="Gill Sans" charset="0"/>
                        <a:ea typeface="Gill Sans" charset="0"/>
                        <a:cs typeface="Gill Sans" charset="0"/>
                      </a:endParaRPr>
                    </a:p>
                  </a:txBody>
                  <a:tcPr marL="55487" marR="55487" marT="27743" marB="27743">
                    <a:solidFill>
                      <a:srgbClr val="0E6CB8"/>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54097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746" y="228600"/>
            <a:ext cx="7418854" cy="1143000"/>
          </a:xfrm>
        </p:spPr>
        <p:txBody>
          <a:bodyPr/>
          <a:lstStyle/>
          <a:p>
            <a:r>
              <a:rPr lang="en-US" dirty="0"/>
              <a:t>How mate choice may help endangered </a:t>
            </a:r>
            <a:r>
              <a:rPr lang="en-US"/>
              <a:t>species breeding</a:t>
            </a:r>
            <a:endParaRPr lang="en-US" dirty="0"/>
          </a:p>
        </p:txBody>
      </p:sp>
      <p:sp>
        <p:nvSpPr>
          <p:cNvPr id="3" name="Content Placeholder 2"/>
          <p:cNvSpPr>
            <a:spLocks noGrp="1"/>
          </p:cNvSpPr>
          <p:nvPr>
            <p:ph idx="1"/>
          </p:nvPr>
        </p:nvSpPr>
        <p:spPr>
          <a:xfrm>
            <a:off x="429746" y="1524001"/>
            <a:ext cx="8714254" cy="1066800"/>
          </a:xfrm>
        </p:spPr>
        <p:txBody>
          <a:bodyPr/>
          <a:lstStyle/>
          <a:p>
            <a:r>
              <a:rPr lang="en-US" dirty="0"/>
              <a:t>Offering mate choice has been shown to enhance compatibility and reproductive success for many species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711813" y="2590800"/>
            <a:ext cx="5117987" cy="3886200"/>
          </a:xfrm>
          <a:prstGeom prst="rect">
            <a:avLst/>
          </a:prstGeom>
        </p:spPr>
      </p:pic>
      <p:sp>
        <p:nvSpPr>
          <p:cNvPr id="6" name="Content Placeholder 2"/>
          <p:cNvSpPr txBox="1">
            <a:spLocks/>
          </p:cNvSpPr>
          <p:nvPr/>
        </p:nvSpPr>
        <p:spPr bwMode="auto">
          <a:xfrm>
            <a:off x="429746" y="2438400"/>
            <a:ext cx="4447054" cy="2590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4FCEFF"/>
              </a:buClr>
              <a:buFont typeface="Wingdings" charset="2"/>
              <a:buChar char="w"/>
              <a:defRPr sz="2800" kern="1200">
                <a:solidFill>
                  <a:srgbClr val="0E6CB8"/>
                </a:solidFill>
                <a:latin typeface="Gill Sans" charset="0"/>
                <a:ea typeface="Gill Sans" charset="0"/>
                <a:cs typeface="Gill Sans" charset="0"/>
              </a:defRPr>
            </a:lvl1pPr>
            <a:lvl2pPr marL="742950" indent="-285750" algn="l" rtl="0" eaLnBrk="0" fontAlgn="base" hangingPunct="0">
              <a:spcBef>
                <a:spcPct val="20000"/>
              </a:spcBef>
              <a:spcAft>
                <a:spcPct val="0"/>
              </a:spcAft>
              <a:buClr>
                <a:srgbClr val="4FCEFF"/>
              </a:buClr>
              <a:buSzPct val="55000"/>
              <a:buFont typeface="Wingdings" charset="2"/>
              <a:buChar char="n"/>
              <a:defRPr sz="2400" kern="1200">
                <a:solidFill>
                  <a:srgbClr val="0E6CB8"/>
                </a:solidFill>
                <a:latin typeface="Gill Sans" charset="0"/>
                <a:ea typeface="Gill Sans" charset="0"/>
                <a:cs typeface="Gill Sans" charset="0"/>
              </a:defRPr>
            </a:lvl2pPr>
            <a:lvl3pPr marL="1085850" indent="-228600" algn="l" rtl="0" eaLnBrk="0" fontAlgn="base" hangingPunct="0">
              <a:spcBef>
                <a:spcPct val="20000"/>
              </a:spcBef>
              <a:spcAft>
                <a:spcPct val="0"/>
              </a:spcAft>
              <a:buClr>
                <a:srgbClr val="4FCEFF"/>
              </a:buClr>
              <a:buSzPct val="65000"/>
              <a:buFont typeface="Wingdings" charset="2"/>
              <a:buChar char="l"/>
              <a:defRPr sz="2000" kern="1200">
                <a:solidFill>
                  <a:srgbClr val="0E6CB8"/>
                </a:solidFill>
                <a:latin typeface="Gill Sans" charset="0"/>
                <a:ea typeface="Gill Sans" charset="0"/>
                <a:cs typeface="Gill Sans" charset="0"/>
              </a:defRPr>
            </a:lvl3pPr>
            <a:lvl4pPr marL="1428750" indent="-228600" algn="l" rtl="0" eaLnBrk="0" fontAlgn="base" hangingPunct="0">
              <a:spcBef>
                <a:spcPct val="20000"/>
              </a:spcBef>
              <a:spcAft>
                <a:spcPct val="0"/>
              </a:spcAft>
              <a:buClr>
                <a:srgbClr val="4FCEFF"/>
              </a:buClr>
              <a:buSzPct val="85000"/>
              <a:buFont typeface="Wingdings" charset="2"/>
              <a:buChar char="w"/>
              <a:defRPr sz="1800" kern="1200">
                <a:solidFill>
                  <a:srgbClr val="0E6CB8"/>
                </a:solidFill>
                <a:latin typeface="Gill Sans" charset="0"/>
                <a:ea typeface="Gill Sans" charset="0"/>
                <a:cs typeface="Gill Sans" charset="0"/>
              </a:defRPr>
            </a:lvl4pPr>
            <a:lvl5pPr marL="1771650" indent="-228600" algn="l" rtl="0" eaLnBrk="0" fontAlgn="base" hangingPunct="0">
              <a:spcBef>
                <a:spcPct val="20000"/>
              </a:spcBef>
              <a:spcAft>
                <a:spcPct val="0"/>
              </a:spcAft>
              <a:buClr>
                <a:srgbClr val="4FCEFF"/>
              </a:buClr>
              <a:buSzPct val="80000"/>
              <a:buFont typeface="Wingdings" charset="2"/>
              <a:buChar char="§"/>
              <a:defRPr sz="1600" kern="1200">
                <a:solidFill>
                  <a:srgbClr val="0E6CB8"/>
                </a:solidFill>
                <a:latin typeface="Gill Sans" charset="0"/>
                <a:ea typeface="Gill Sans" charset="0"/>
                <a:cs typeface="Gill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Mate choice is of interest to zoo and aquarium managers, there are many questions about:</a:t>
            </a:r>
          </a:p>
          <a:p>
            <a:pPr lvl="1"/>
            <a:r>
              <a:rPr lang="en-US" dirty="0"/>
              <a:t>How to offer choice, given species and facility differences</a:t>
            </a:r>
          </a:p>
          <a:p>
            <a:pPr lvl="1"/>
            <a:r>
              <a:rPr lang="en-US" dirty="0"/>
              <a:t>Assess choice, i.e., identify which individual is preferred</a:t>
            </a:r>
          </a:p>
        </p:txBody>
      </p:sp>
    </p:spTree>
    <p:extLst>
      <p:ext uri="{BB962C8B-B14F-4D97-AF65-F5344CB8AC3E}">
        <p14:creationId xmlns:p14="http://schemas.microsoft.com/office/powerpoint/2010/main" val="324710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747" y="228600"/>
            <a:ext cx="6065182" cy="1143000"/>
          </a:xfrm>
        </p:spPr>
        <p:txBody>
          <a:bodyPr>
            <a:noAutofit/>
          </a:bodyPr>
          <a:lstStyle/>
          <a:p>
            <a:r>
              <a:rPr lang="en-US" sz="2800" dirty="0"/>
              <a:t>Male-Male Competition and Reproductive Success</a:t>
            </a:r>
          </a:p>
        </p:txBody>
      </p:sp>
      <p:sp>
        <p:nvSpPr>
          <p:cNvPr id="3" name="Content Placeholder 2"/>
          <p:cNvSpPr>
            <a:spLocks noGrp="1"/>
          </p:cNvSpPr>
          <p:nvPr>
            <p:ph idx="1"/>
          </p:nvPr>
        </p:nvSpPr>
        <p:spPr>
          <a:xfrm>
            <a:off x="615204" y="1473433"/>
            <a:ext cx="5039285" cy="3310358"/>
          </a:xfrm>
        </p:spPr>
        <p:txBody>
          <a:bodyPr>
            <a:noAutofit/>
          </a:bodyPr>
          <a:lstStyle/>
          <a:p>
            <a:r>
              <a:rPr lang="en-US" sz="2800" dirty="0"/>
              <a:t>Goals: </a:t>
            </a:r>
          </a:p>
          <a:p>
            <a:pPr lvl="1">
              <a:buFontTx/>
              <a:buChar char="-"/>
            </a:pPr>
            <a:r>
              <a:rPr lang="en-US" sz="2400" dirty="0"/>
              <a:t>Does male-male competition increase courtship </a:t>
            </a:r>
            <a:r>
              <a:rPr lang="en-US" dirty="0"/>
              <a:t>behavior</a:t>
            </a:r>
            <a:r>
              <a:rPr lang="en-US" sz="2400" dirty="0"/>
              <a:t>?</a:t>
            </a:r>
          </a:p>
          <a:p>
            <a:pPr lvl="1">
              <a:buFontTx/>
              <a:buChar char="-"/>
            </a:pPr>
            <a:r>
              <a:rPr lang="en-US" sz="2400" dirty="0"/>
              <a:t>Does male-male competition increase reproductive success?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41444" y="3019902"/>
            <a:ext cx="5054638" cy="3838098"/>
          </a:xfrm>
          <a:prstGeom prst="rect">
            <a:avLst/>
          </a:prstGeom>
        </p:spPr>
      </p:pic>
    </p:spTree>
    <p:extLst>
      <p:ext uri="{BB962C8B-B14F-4D97-AF65-F5344CB8AC3E}">
        <p14:creationId xmlns:p14="http://schemas.microsoft.com/office/powerpoint/2010/main" val="346806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747" y="228600"/>
            <a:ext cx="6858559" cy="1143000"/>
          </a:xfrm>
        </p:spPr>
        <p:txBody>
          <a:bodyPr>
            <a:normAutofit/>
          </a:bodyPr>
          <a:lstStyle/>
          <a:p>
            <a:r>
              <a:rPr lang="en-US" sz="2700" dirty="0"/>
              <a:t>Male-Male Competition and Reproductive Success</a:t>
            </a:r>
          </a:p>
        </p:txBody>
      </p:sp>
      <p:sp>
        <p:nvSpPr>
          <p:cNvPr id="3" name="Content Placeholder 2"/>
          <p:cNvSpPr>
            <a:spLocks noGrp="1"/>
          </p:cNvSpPr>
          <p:nvPr>
            <p:ph idx="1"/>
          </p:nvPr>
        </p:nvSpPr>
        <p:spPr>
          <a:xfrm>
            <a:off x="601757" y="1371600"/>
            <a:ext cx="5039285" cy="3310358"/>
          </a:xfrm>
        </p:spPr>
        <p:txBody>
          <a:bodyPr>
            <a:noAutofit/>
          </a:bodyPr>
          <a:lstStyle/>
          <a:p>
            <a:r>
              <a:rPr lang="en-US" sz="3200" dirty="0"/>
              <a:t>2018 is final collection year</a:t>
            </a:r>
          </a:p>
          <a:p>
            <a:pPr lvl="1"/>
            <a:r>
              <a:rPr lang="en-US" sz="2400" dirty="0"/>
              <a:t>Male sexual behaviors seem to increase toward females after competition (data not analyzed)</a:t>
            </a:r>
          </a:p>
          <a:p>
            <a:pPr lvl="1"/>
            <a:r>
              <a:rPr lang="en-US" sz="2400" dirty="0"/>
              <a:t>Males given competition have 85% intromission success (N=13) vs. 58% (N=12)</a:t>
            </a:r>
          </a:p>
          <a:p>
            <a:pPr lvl="1"/>
            <a:r>
              <a:rPr lang="en-US" sz="2400" dirty="0"/>
              <a:t>Some evidence that male-male competition motivated previously non-mating males to mate (e.g. Tai Shan)</a:t>
            </a:r>
          </a:p>
          <a:p>
            <a:pPr lvl="1"/>
            <a:endParaRPr lang="en-US" sz="2400" dirty="0"/>
          </a:p>
          <a:p>
            <a:endParaRPr lang="en-US" sz="3200" dirty="0"/>
          </a:p>
          <a:p>
            <a:endParaRPr lang="en-US" sz="3200" dirty="0"/>
          </a:p>
          <a:p>
            <a:endParaRPr lang="en-US" sz="3200" dirty="0"/>
          </a:p>
          <a:p>
            <a:endParaRPr lang="en-US" sz="3200" dirty="0"/>
          </a:p>
          <a:p>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449816" y="2514600"/>
            <a:ext cx="4300406" cy="3265394"/>
          </a:xfrm>
          <a:prstGeom prst="rect">
            <a:avLst/>
          </a:prstGeom>
        </p:spPr>
      </p:pic>
    </p:spTree>
    <p:extLst>
      <p:ext uri="{BB962C8B-B14F-4D97-AF65-F5344CB8AC3E}">
        <p14:creationId xmlns:p14="http://schemas.microsoft.com/office/powerpoint/2010/main" val="509471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uilding, grass, animal, mammal&#10;&#10;Description generated with very high confidence">
            <a:extLst>
              <a:ext uri="{FF2B5EF4-FFF2-40B4-BE49-F238E27FC236}">
                <a16:creationId xmlns:a16="http://schemas.microsoft.com/office/drawing/2014/main" id="{5C824969-9D77-4BC8-84CD-3F95EAA7A5DD}"/>
              </a:ext>
            </a:extLst>
          </p:cNvPr>
          <p:cNvPicPr>
            <a:picLocks noChangeAspect="1"/>
          </p:cNvPicPr>
          <p:nvPr/>
        </p:nvPicPr>
        <p:blipFill>
          <a:blip r:embed="rId2"/>
          <a:stretch>
            <a:fillRect/>
          </a:stretch>
        </p:blipFill>
        <p:spPr>
          <a:xfrm>
            <a:off x="-609600" y="226507"/>
            <a:ext cx="8469630" cy="6404986"/>
          </a:xfrm>
          <a:prstGeom prst="rect">
            <a:avLst/>
          </a:prstGeom>
        </p:spPr>
      </p:pic>
    </p:spTree>
    <p:extLst>
      <p:ext uri="{BB962C8B-B14F-4D97-AF65-F5344CB8AC3E}">
        <p14:creationId xmlns:p14="http://schemas.microsoft.com/office/powerpoint/2010/main" val="666720862"/>
      </p:ext>
    </p:extLst>
  </p:cSld>
  <p:clrMapOvr>
    <a:masterClrMapping/>
  </p:clrMapOvr>
</p:sld>
</file>

<file path=ppt/theme/theme1.xml><?xml version="1.0" encoding="utf-8"?>
<a:theme xmlns:a="http://schemas.openxmlformats.org/drawingml/2006/main" name="Straight Edg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traight Edg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Straight Edge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Straight Edge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Straight Edge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Straight Edge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1991</TotalTime>
  <Words>683</Words>
  <Application>Microsoft Office PowerPoint</Application>
  <PresentationFormat>On-screen Show (4:3)</PresentationFormat>
  <Paragraphs>109</Paragraphs>
  <Slides>17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Gill Sans</vt:lpstr>
      <vt:lpstr>Times New Roman</vt:lpstr>
      <vt:lpstr>Wingdings</vt:lpstr>
      <vt:lpstr>Straight Edge</vt:lpstr>
      <vt:lpstr>From Theory to Practice: How Mate Choice Enhances Reproductive Success</vt:lpstr>
      <vt:lpstr>Compatibility and reproductive  success</vt:lpstr>
      <vt:lpstr>Study Design</vt:lpstr>
      <vt:lpstr>CB Pygmy Rabbit Female Mate Choice</vt:lpstr>
      <vt:lpstr>Giant Panda Mutual Mate Choice</vt:lpstr>
      <vt:lpstr>How mate choice may help endangered species breeding</vt:lpstr>
      <vt:lpstr>Male-Male Competition and Reproductive Success</vt:lpstr>
      <vt:lpstr>Male-Male Competition and Reproductive Success</vt:lpstr>
      <vt:lpstr>PowerPoint Presentation</vt:lpstr>
      <vt:lpstr>Future Directions</vt:lpstr>
      <vt:lpstr>What We Have</vt:lpstr>
      <vt:lpstr>PowerPoint Presentation</vt:lpstr>
      <vt:lpstr>PowerPoint Presentation</vt:lpstr>
      <vt:lpstr>What We Want</vt:lpstr>
      <vt:lpstr>Keeper App</vt:lpstr>
      <vt:lpstr>Summarize &amp; Sync Behavior App</vt:lpstr>
      <vt:lpstr>Pull Behav Observation &amp; GP Data</vt:lpstr>
    </vt:vector>
  </TitlesOfParts>
  <Company>COE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Research Process</dc:title>
  <dc:creator>ITC UK</dc:creator>
  <cp:lastModifiedBy>Paul Sochacki</cp:lastModifiedBy>
  <cp:revision>93</cp:revision>
  <cp:lastPrinted>1601-01-01T00:00:00Z</cp:lastPrinted>
  <dcterms:created xsi:type="dcterms:W3CDTF">2003-01-14T17:19:26Z</dcterms:created>
  <dcterms:modified xsi:type="dcterms:W3CDTF">2018-10-11T05:18:49Z</dcterms:modified>
</cp:coreProperties>
</file>